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1948" r:id="rId3"/>
    <p:sldId id="1949" r:id="rId4"/>
    <p:sldId id="1950" r:id="rId5"/>
    <p:sldId id="1951" r:id="rId6"/>
    <p:sldId id="1952" r:id="rId7"/>
    <p:sldId id="1953" r:id="rId8"/>
    <p:sldId id="1954" r:id="rId9"/>
    <p:sldId id="1955" r:id="rId11"/>
    <p:sldId id="1956" r:id="rId12"/>
    <p:sldId id="1957" r:id="rId13"/>
    <p:sldId id="1958" r:id="rId14"/>
    <p:sldId id="1959" r:id="rId15"/>
    <p:sldId id="1960" r:id="rId16"/>
    <p:sldId id="1961" r:id="rId17"/>
    <p:sldId id="1962" r:id="rId18"/>
    <p:sldId id="1963" r:id="rId19"/>
    <p:sldId id="1964" r:id="rId20"/>
    <p:sldId id="1965" r:id="rId21"/>
    <p:sldId id="1966" r:id="rId22"/>
    <p:sldId id="1967" r:id="rId23"/>
    <p:sldId id="1968" r:id="rId24"/>
    <p:sldId id="1969" r:id="rId25"/>
    <p:sldId id="1970" r:id="rId26"/>
    <p:sldId id="1971" r:id="rId27"/>
    <p:sldId id="1972" r:id="rId28"/>
    <p:sldId id="1973" r:id="rId29"/>
    <p:sldId id="1974" r:id="rId30"/>
    <p:sldId id="1975" r:id="rId31"/>
    <p:sldId id="1976" r:id="rId32"/>
    <p:sldId id="1977" r:id="rId33"/>
    <p:sldId id="1978" r:id="rId34"/>
    <p:sldId id="1979" r:id="rId35"/>
    <p:sldId id="1980" r:id="rId36"/>
    <p:sldId id="1981" r:id="rId37"/>
    <p:sldId id="1982" r:id="rId38"/>
    <p:sldId id="1983" r:id="rId39"/>
    <p:sldId id="1984" r:id="rId40"/>
    <p:sldId id="1985" r:id="rId41"/>
    <p:sldId id="1986" r:id="rId42"/>
    <p:sldId id="1987" r:id="rId43"/>
    <p:sldId id="1988" r:id="rId44"/>
    <p:sldId id="1989" r:id="rId45"/>
    <p:sldId id="1990" r:id="rId46"/>
    <p:sldId id="1991" r:id="rId47"/>
    <p:sldId id="1992" r:id="rId48"/>
    <p:sldId id="1993" r:id="rId49"/>
    <p:sldId id="1994" r:id="rId50"/>
    <p:sldId id="1995" r:id="rId51"/>
    <p:sldId id="1996" r:id="rId52"/>
    <p:sldId id="1997" r:id="rId53"/>
    <p:sldId id="1998" r:id="rId54"/>
    <p:sldId id="1999" r:id="rId55"/>
    <p:sldId id="2000" r:id="rId56"/>
    <p:sldId id="2001" r:id="rId57"/>
    <p:sldId id="2002" r:id="rId58"/>
    <p:sldId id="2003" r:id="rId59"/>
    <p:sldId id="2004" r:id="rId60"/>
    <p:sldId id="2005" r:id="rId61"/>
    <p:sldId id="2006" r:id="rId62"/>
    <p:sldId id="2007" r:id="rId63"/>
    <p:sldId id="2008" r:id="rId64"/>
    <p:sldId id="2009" r:id="rId65"/>
    <p:sldId id="2010" r:id="rId66"/>
    <p:sldId id="2011" r:id="rId67"/>
    <p:sldId id="2012" r:id="rId68"/>
    <p:sldId id="2013" r:id="rId69"/>
    <p:sldId id="2014" r:id="rId70"/>
    <p:sldId id="2015" r:id="rId71"/>
    <p:sldId id="2016" r:id="rId72"/>
    <p:sldId id="2017" r:id="rId73"/>
    <p:sldId id="2018" r:id="rId74"/>
    <p:sldId id="2019" r:id="rId75"/>
    <p:sldId id="2020" r:id="rId76"/>
    <p:sldId id="2021" r:id="rId77"/>
    <p:sldId id="2022" r:id="rId78"/>
    <p:sldId id="2023" r:id="rId79"/>
  </p:sldIdLst>
  <p:sldSz cx="12192000" cy="6858000"/>
  <p:notesSz cx="6858000" cy="9144000"/>
  <p:custDataLst>
    <p:tags r:id="rId8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  <p:cmAuthor id="8" name="Administrator" initials="A" lastIdx="1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4" Type="http://schemas.openxmlformats.org/officeDocument/2006/relationships/tags" Target="tags/tag541.xml"/><Relationship Id="rId83" Type="http://schemas.openxmlformats.org/officeDocument/2006/relationships/commentAuthors" Target="commentAuthors.xml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0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8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182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3.xml"/></Relationships>
</file>

<file path=ppt/slides/_rels/slide24.xml.rels><?xml version="1.0" encoding="UTF-8" standalone="yes"?>
<Relationships xmlns="http://schemas.openxmlformats.org/package/2006/relationships"><Relationship Id="rId99" Type="http://schemas.openxmlformats.org/officeDocument/2006/relationships/tags" Target="../tags/tag281.xml"/><Relationship Id="rId98" Type="http://schemas.openxmlformats.org/officeDocument/2006/relationships/tags" Target="../tags/tag280.xml"/><Relationship Id="rId97" Type="http://schemas.openxmlformats.org/officeDocument/2006/relationships/tags" Target="../tags/tag279.xml"/><Relationship Id="rId96" Type="http://schemas.openxmlformats.org/officeDocument/2006/relationships/tags" Target="../tags/tag278.xml"/><Relationship Id="rId95" Type="http://schemas.openxmlformats.org/officeDocument/2006/relationships/tags" Target="../tags/tag277.xml"/><Relationship Id="rId94" Type="http://schemas.openxmlformats.org/officeDocument/2006/relationships/tags" Target="../tags/tag276.xml"/><Relationship Id="rId93" Type="http://schemas.openxmlformats.org/officeDocument/2006/relationships/tags" Target="../tags/tag275.xml"/><Relationship Id="rId92" Type="http://schemas.openxmlformats.org/officeDocument/2006/relationships/tags" Target="../tags/tag274.xml"/><Relationship Id="rId91" Type="http://schemas.openxmlformats.org/officeDocument/2006/relationships/tags" Target="../tags/tag273.xml"/><Relationship Id="rId90" Type="http://schemas.openxmlformats.org/officeDocument/2006/relationships/tags" Target="../tags/tag272.xml"/><Relationship Id="rId9" Type="http://schemas.openxmlformats.org/officeDocument/2006/relationships/tags" Target="../tags/tag191.xml"/><Relationship Id="rId89" Type="http://schemas.openxmlformats.org/officeDocument/2006/relationships/tags" Target="../tags/tag271.xml"/><Relationship Id="rId88" Type="http://schemas.openxmlformats.org/officeDocument/2006/relationships/tags" Target="../tags/tag270.xml"/><Relationship Id="rId87" Type="http://schemas.openxmlformats.org/officeDocument/2006/relationships/tags" Target="../tags/tag269.xml"/><Relationship Id="rId86" Type="http://schemas.openxmlformats.org/officeDocument/2006/relationships/tags" Target="../tags/tag268.xml"/><Relationship Id="rId85" Type="http://schemas.openxmlformats.org/officeDocument/2006/relationships/tags" Target="../tags/tag267.xml"/><Relationship Id="rId84" Type="http://schemas.openxmlformats.org/officeDocument/2006/relationships/tags" Target="../tags/tag266.xml"/><Relationship Id="rId83" Type="http://schemas.openxmlformats.org/officeDocument/2006/relationships/tags" Target="../tags/tag265.xml"/><Relationship Id="rId82" Type="http://schemas.openxmlformats.org/officeDocument/2006/relationships/tags" Target="../tags/tag264.xml"/><Relationship Id="rId81" Type="http://schemas.openxmlformats.org/officeDocument/2006/relationships/tags" Target="../tags/tag263.xml"/><Relationship Id="rId80" Type="http://schemas.openxmlformats.org/officeDocument/2006/relationships/tags" Target="../tags/tag262.xml"/><Relationship Id="rId8" Type="http://schemas.openxmlformats.org/officeDocument/2006/relationships/tags" Target="../tags/tag190.xml"/><Relationship Id="rId79" Type="http://schemas.openxmlformats.org/officeDocument/2006/relationships/tags" Target="../tags/tag261.xml"/><Relationship Id="rId78" Type="http://schemas.openxmlformats.org/officeDocument/2006/relationships/tags" Target="../tags/tag260.xml"/><Relationship Id="rId77" Type="http://schemas.openxmlformats.org/officeDocument/2006/relationships/tags" Target="../tags/tag259.xml"/><Relationship Id="rId76" Type="http://schemas.openxmlformats.org/officeDocument/2006/relationships/tags" Target="../tags/tag258.xml"/><Relationship Id="rId75" Type="http://schemas.openxmlformats.org/officeDocument/2006/relationships/tags" Target="../tags/tag257.xml"/><Relationship Id="rId74" Type="http://schemas.openxmlformats.org/officeDocument/2006/relationships/tags" Target="../tags/tag256.xml"/><Relationship Id="rId73" Type="http://schemas.openxmlformats.org/officeDocument/2006/relationships/tags" Target="../tags/tag255.xml"/><Relationship Id="rId72" Type="http://schemas.openxmlformats.org/officeDocument/2006/relationships/tags" Target="../tags/tag254.xml"/><Relationship Id="rId71" Type="http://schemas.openxmlformats.org/officeDocument/2006/relationships/tags" Target="../tags/tag253.xml"/><Relationship Id="rId70" Type="http://schemas.openxmlformats.org/officeDocument/2006/relationships/tags" Target="../tags/tag252.xml"/><Relationship Id="rId7" Type="http://schemas.openxmlformats.org/officeDocument/2006/relationships/tags" Target="../tags/tag189.xml"/><Relationship Id="rId69" Type="http://schemas.openxmlformats.org/officeDocument/2006/relationships/tags" Target="../tags/tag251.xml"/><Relationship Id="rId68" Type="http://schemas.openxmlformats.org/officeDocument/2006/relationships/tags" Target="../tags/tag250.xml"/><Relationship Id="rId67" Type="http://schemas.openxmlformats.org/officeDocument/2006/relationships/tags" Target="../tags/tag249.xml"/><Relationship Id="rId66" Type="http://schemas.openxmlformats.org/officeDocument/2006/relationships/tags" Target="../tags/tag248.xml"/><Relationship Id="rId65" Type="http://schemas.openxmlformats.org/officeDocument/2006/relationships/tags" Target="../tags/tag247.xml"/><Relationship Id="rId64" Type="http://schemas.openxmlformats.org/officeDocument/2006/relationships/tags" Target="../tags/tag246.xml"/><Relationship Id="rId63" Type="http://schemas.openxmlformats.org/officeDocument/2006/relationships/tags" Target="../tags/tag245.xml"/><Relationship Id="rId62" Type="http://schemas.openxmlformats.org/officeDocument/2006/relationships/tags" Target="../tags/tag244.xml"/><Relationship Id="rId61" Type="http://schemas.openxmlformats.org/officeDocument/2006/relationships/tags" Target="../tags/tag243.xml"/><Relationship Id="rId60" Type="http://schemas.openxmlformats.org/officeDocument/2006/relationships/tags" Target="../tags/tag242.xml"/><Relationship Id="rId6" Type="http://schemas.openxmlformats.org/officeDocument/2006/relationships/tags" Target="../tags/tag188.xml"/><Relationship Id="rId59" Type="http://schemas.openxmlformats.org/officeDocument/2006/relationships/tags" Target="../tags/tag241.xml"/><Relationship Id="rId58" Type="http://schemas.openxmlformats.org/officeDocument/2006/relationships/tags" Target="../tags/tag240.xml"/><Relationship Id="rId57" Type="http://schemas.openxmlformats.org/officeDocument/2006/relationships/tags" Target="../tags/tag239.xml"/><Relationship Id="rId56" Type="http://schemas.openxmlformats.org/officeDocument/2006/relationships/tags" Target="../tags/tag238.xml"/><Relationship Id="rId55" Type="http://schemas.openxmlformats.org/officeDocument/2006/relationships/tags" Target="../tags/tag237.xml"/><Relationship Id="rId54" Type="http://schemas.openxmlformats.org/officeDocument/2006/relationships/tags" Target="../tags/tag236.xml"/><Relationship Id="rId53" Type="http://schemas.openxmlformats.org/officeDocument/2006/relationships/tags" Target="../tags/tag235.xml"/><Relationship Id="rId52" Type="http://schemas.openxmlformats.org/officeDocument/2006/relationships/tags" Target="../tags/tag234.xml"/><Relationship Id="rId51" Type="http://schemas.openxmlformats.org/officeDocument/2006/relationships/tags" Target="../tags/tag233.xml"/><Relationship Id="rId50" Type="http://schemas.openxmlformats.org/officeDocument/2006/relationships/tags" Target="../tags/tag232.xml"/><Relationship Id="rId5" Type="http://schemas.openxmlformats.org/officeDocument/2006/relationships/tags" Target="../tags/tag187.xml"/><Relationship Id="rId49" Type="http://schemas.openxmlformats.org/officeDocument/2006/relationships/tags" Target="../tags/tag231.xml"/><Relationship Id="rId48" Type="http://schemas.openxmlformats.org/officeDocument/2006/relationships/tags" Target="../tags/tag230.xml"/><Relationship Id="rId47" Type="http://schemas.openxmlformats.org/officeDocument/2006/relationships/tags" Target="../tags/tag229.xml"/><Relationship Id="rId46" Type="http://schemas.openxmlformats.org/officeDocument/2006/relationships/tags" Target="../tags/tag228.xml"/><Relationship Id="rId45" Type="http://schemas.openxmlformats.org/officeDocument/2006/relationships/tags" Target="../tags/tag227.xml"/><Relationship Id="rId44" Type="http://schemas.openxmlformats.org/officeDocument/2006/relationships/tags" Target="../tags/tag226.xml"/><Relationship Id="rId43" Type="http://schemas.openxmlformats.org/officeDocument/2006/relationships/tags" Target="../tags/tag225.xml"/><Relationship Id="rId42" Type="http://schemas.openxmlformats.org/officeDocument/2006/relationships/tags" Target="../tags/tag224.xml"/><Relationship Id="rId41" Type="http://schemas.openxmlformats.org/officeDocument/2006/relationships/tags" Target="../tags/tag223.xml"/><Relationship Id="rId40" Type="http://schemas.openxmlformats.org/officeDocument/2006/relationships/tags" Target="../tags/tag222.xml"/><Relationship Id="rId4" Type="http://schemas.openxmlformats.org/officeDocument/2006/relationships/tags" Target="../tags/tag186.xml"/><Relationship Id="rId39" Type="http://schemas.openxmlformats.org/officeDocument/2006/relationships/tags" Target="../tags/tag221.xml"/><Relationship Id="rId38" Type="http://schemas.openxmlformats.org/officeDocument/2006/relationships/tags" Target="../tags/tag220.xml"/><Relationship Id="rId37" Type="http://schemas.openxmlformats.org/officeDocument/2006/relationships/tags" Target="../tags/tag219.xml"/><Relationship Id="rId36" Type="http://schemas.openxmlformats.org/officeDocument/2006/relationships/tags" Target="../tags/tag218.xml"/><Relationship Id="rId35" Type="http://schemas.openxmlformats.org/officeDocument/2006/relationships/tags" Target="../tags/tag217.xml"/><Relationship Id="rId34" Type="http://schemas.openxmlformats.org/officeDocument/2006/relationships/tags" Target="../tags/tag216.xml"/><Relationship Id="rId33" Type="http://schemas.openxmlformats.org/officeDocument/2006/relationships/tags" Target="../tags/tag215.xml"/><Relationship Id="rId32" Type="http://schemas.openxmlformats.org/officeDocument/2006/relationships/tags" Target="../tags/tag214.xml"/><Relationship Id="rId31" Type="http://schemas.openxmlformats.org/officeDocument/2006/relationships/tags" Target="../tags/tag213.xml"/><Relationship Id="rId30" Type="http://schemas.openxmlformats.org/officeDocument/2006/relationships/tags" Target="../tags/tag212.xml"/><Relationship Id="rId3" Type="http://schemas.openxmlformats.org/officeDocument/2006/relationships/tags" Target="../tags/tag185.xml"/><Relationship Id="rId29" Type="http://schemas.openxmlformats.org/officeDocument/2006/relationships/tags" Target="../tags/tag211.xml"/><Relationship Id="rId28" Type="http://schemas.openxmlformats.org/officeDocument/2006/relationships/tags" Target="../tags/tag210.xml"/><Relationship Id="rId27" Type="http://schemas.openxmlformats.org/officeDocument/2006/relationships/tags" Target="../tags/tag209.xml"/><Relationship Id="rId26" Type="http://schemas.openxmlformats.org/officeDocument/2006/relationships/tags" Target="../tags/tag208.xml"/><Relationship Id="rId25" Type="http://schemas.openxmlformats.org/officeDocument/2006/relationships/tags" Target="../tags/tag207.xml"/><Relationship Id="rId24" Type="http://schemas.openxmlformats.org/officeDocument/2006/relationships/tags" Target="../tags/tag206.xml"/><Relationship Id="rId23" Type="http://schemas.openxmlformats.org/officeDocument/2006/relationships/tags" Target="../tags/tag205.xml"/><Relationship Id="rId22" Type="http://schemas.openxmlformats.org/officeDocument/2006/relationships/tags" Target="../tags/tag204.xml"/><Relationship Id="rId21" Type="http://schemas.openxmlformats.org/officeDocument/2006/relationships/tags" Target="../tags/tag203.xml"/><Relationship Id="rId20" Type="http://schemas.openxmlformats.org/officeDocument/2006/relationships/tags" Target="../tags/tag202.xml"/><Relationship Id="rId2" Type="http://schemas.openxmlformats.org/officeDocument/2006/relationships/tags" Target="../tags/tag184.xml"/><Relationship Id="rId19" Type="http://schemas.openxmlformats.org/officeDocument/2006/relationships/tags" Target="../tags/tag201.xml"/><Relationship Id="rId18" Type="http://schemas.openxmlformats.org/officeDocument/2006/relationships/tags" Target="../tags/tag200.xml"/><Relationship Id="rId17" Type="http://schemas.openxmlformats.org/officeDocument/2006/relationships/tags" Target="../tags/tag199.xml"/><Relationship Id="rId16" Type="http://schemas.openxmlformats.org/officeDocument/2006/relationships/tags" Target="../tags/tag198.xml"/><Relationship Id="rId15" Type="http://schemas.openxmlformats.org/officeDocument/2006/relationships/tags" Target="../tags/tag197.xml"/><Relationship Id="rId14" Type="http://schemas.openxmlformats.org/officeDocument/2006/relationships/tags" Target="../tags/tag196.xml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299.xml"/><Relationship Id="rId116" Type="http://schemas.openxmlformats.org/officeDocument/2006/relationships/tags" Target="../tags/tag298.xml"/><Relationship Id="rId115" Type="http://schemas.openxmlformats.org/officeDocument/2006/relationships/tags" Target="../tags/tag297.xml"/><Relationship Id="rId114" Type="http://schemas.openxmlformats.org/officeDocument/2006/relationships/tags" Target="../tags/tag296.xml"/><Relationship Id="rId113" Type="http://schemas.openxmlformats.org/officeDocument/2006/relationships/tags" Target="../tags/tag295.xml"/><Relationship Id="rId112" Type="http://schemas.openxmlformats.org/officeDocument/2006/relationships/tags" Target="../tags/tag294.xml"/><Relationship Id="rId111" Type="http://schemas.openxmlformats.org/officeDocument/2006/relationships/tags" Target="../tags/tag293.xml"/><Relationship Id="rId110" Type="http://schemas.openxmlformats.org/officeDocument/2006/relationships/tags" Target="../tags/tag292.xml"/><Relationship Id="rId11" Type="http://schemas.openxmlformats.org/officeDocument/2006/relationships/tags" Target="../tags/tag193.xml"/><Relationship Id="rId109" Type="http://schemas.openxmlformats.org/officeDocument/2006/relationships/tags" Target="../tags/tag291.xml"/><Relationship Id="rId108" Type="http://schemas.openxmlformats.org/officeDocument/2006/relationships/tags" Target="../tags/tag290.xml"/><Relationship Id="rId107" Type="http://schemas.openxmlformats.org/officeDocument/2006/relationships/tags" Target="../tags/tag289.xml"/><Relationship Id="rId106" Type="http://schemas.openxmlformats.org/officeDocument/2006/relationships/tags" Target="../tags/tag288.xml"/><Relationship Id="rId105" Type="http://schemas.openxmlformats.org/officeDocument/2006/relationships/tags" Target="../tags/tag287.xml"/><Relationship Id="rId104" Type="http://schemas.openxmlformats.org/officeDocument/2006/relationships/tags" Target="../tags/tag286.xml"/><Relationship Id="rId103" Type="http://schemas.openxmlformats.org/officeDocument/2006/relationships/tags" Target="../tags/tag285.xml"/><Relationship Id="rId102" Type="http://schemas.openxmlformats.org/officeDocument/2006/relationships/tags" Target="../tags/tag284.xml"/><Relationship Id="rId101" Type="http://schemas.openxmlformats.org/officeDocument/2006/relationships/tags" Target="../tags/tag283.xml"/><Relationship Id="rId100" Type="http://schemas.openxmlformats.org/officeDocument/2006/relationships/tags" Target="../tags/tag282.xml"/><Relationship Id="rId10" Type="http://schemas.openxmlformats.org/officeDocument/2006/relationships/tags" Target="../tags/tag192.xml"/><Relationship Id="rId1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8.png"/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image" Target="../media/image39.png"/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43.png"/><Relationship Id="rId1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44.png"/><Relationship Id="rId1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00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microsoft.com/office/2007/relationships/media" Target="../media/audio3.wav"/><Relationship Id="rId3" Type="http://schemas.openxmlformats.org/officeDocument/2006/relationships/audio" Target="NULL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01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99" Type="http://schemas.openxmlformats.org/officeDocument/2006/relationships/tags" Target="../tags/tag399.xml"/><Relationship Id="rId98" Type="http://schemas.openxmlformats.org/officeDocument/2006/relationships/tags" Target="../tags/tag398.xml"/><Relationship Id="rId97" Type="http://schemas.openxmlformats.org/officeDocument/2006/relationships/tags" Target="../tags/tag397.xml"/><Relationship Id="rId96" Type="http://schemas.openxmlformats.org/officeDocument/2006/relationships/tags" Target="../tags/tag396.xml"/><Relationship Id="rId95" Type="http://schemas.openxmlformats.org/officeDocument/2006/relationships/tags" Target="../tags/tag395.xml"/><Relationship Id="rId94" Type="http://schemas.openxmlformats.org/officeDocument/2006/relationships/tags" Target="../tags/tag394.xml"/><Relationship Id="rId93" Type="http://schemas.openxmlformats.org/officeDocument/2006/relationships/tags" Target="../tags/tag393.xml"/><Relationship Id="rId92" Type="http://schemas.openxmlformats.org/officeDocument/2006/relationships/tags" Target="../tags/tag392.xml"/><Relationship Id="rId91" Type="http://schemas.openxmlformats.org/officeDocument/2006/relationships/tags" Target="../tags/tag391.xml"/><Relationship Id="rId90" Type="http://schemas.openxmlformats.org/officeDocument/2006/relationships/tags" Target="../tags/tag390.xml"/><Relationship Id="rId9" Type="http://schemas.openxmlformats.org/officeDocument/2006/relationships/tags" Target="../tags/tag309.xml"/><Relationship Id="rId89" Type="http://schemas.openxmlformats.org/officeDocument/2006/relationships/tags" Target="../tags/tag389.xml"/><Relationship Id="rId88" Type="http://schemas.openxmlformats.org/officeDocument/2006/relationships/tags" Target="../tags/tag388.xml"/><Relationship Id="rId87" Type="http://schemas.openxmlformats.org/officeDocument/2006/relationships/tags" Target="../tags/tag387.xml"/><Relationship Id="rId86" Type="http://schemas.openxmlformats.org/officeDocument/2006/relationships/tags" Target="../tags/tag386.xml"/><Relationship Id="rId85" Type="http://schemas.openxmlformats.org/officeDocument/2006/relationships/tags" Target="../tags/tag385.xml"/><Relationship Id="rId84" Type="http://schemas.openxmlformats.org/officeDocument/2006/relationships/tags" Target="../tags/tag384.xml"/><Relationship Id="rId83" Type="http://schemas.openxmlformats.org/officeDocument/2006/relationships/tags" Target="../tags/tag383.xml"/><Relationship Id="rId82" Type="http://schemas.openxmlformats.org/officeDocument/2006/relationships/tags" Target="../tags/tag382.xml"/><Relationship Id="rId81" Type="http://schemas.openxmlformats.org/officeDocument/2006/relationships/tags" Target="../tags/tag381.xml"/><Relationship Id="rId80" Type="http://schemas.openxmlformats.org/officeDocument/2006/relationships/tags" Target="../tags/tag380.xml"/><Relationship Id="rId8" Type="http://schemas.openxmlformats.org/officeDocument/2006/relationships/tags" Target="../tags/tag308.xml"/><Relationship Id="rId79" Type="http://schemas.openxmlformats.org/officeDocument/2006/relationships/tags" Target="../tags/tag379.xml"/><Relationship Id="rId78" Type="http://schemas.openxmlformats.org/officeDocument/2006/relationships/tags" Target="../tags/tag378.xml"/><Relationship Id="rId77" Type="http://schemas.openxmlformats.org/officeDocument/2006/relationships/tags" Target="../tags/tag377.xml"/><Relationship Id="rId76" Type="http://schemas.openxmlformats.org/officeDocument/2006/relationships/tags" Target="../tags/tag376.xml"/><Relationship Id="rId75" Type="http://schemas.openxmlformats.org/officeDocument/2006/relationships/tags" Target="../tags/tag375.xml"/><Relationship Id="rId74" Type="http://schemas.openxmlformats.org/officeDocument/2006/relationships/tags" Target="../tags/tag374.xml"/><Relationship Id="rId73" Type="http://schemas.openxmlformats.org/officeDocument/2006/relationships/tags" Target="../tags/tag373.xml"/><Relationship Id="rId72" Type="http://schemas.openxmlformats.org/officeDocument/2006/relationships/tags" Target="../tags/tag372.xml"/><Relationship Id="rId71" Type="http://schemas.openxmlformats.org/officeDocument/2006/relationships/tags" Target="../tags/tag371.xml"/><Relationship Id="rId70" Type="http://schemas.openxmlformats.org/officeDocument/2006/relationships/tags" Target="../tags/tag370.xml"/><Relationship Id="rId7" Type="http://schemas.openxmlformats.org/officeDocument/2006/relationships/tags" Target="../tags/tag307.xml"/><Relationship Id="rId69" Type="http://schemas.openxmlformats.org/officeDocument/2006/relationships/tags" Target="../tags/tag369.xml"/><Relationship Id="rId68" Type="http://schemas.openxmlformats.org/officeDocument/2006/relationships/tags" Target="../tags/tag368.xml"/><Relationship Id="rId67" Type="http://schemas.openxmlformats.org/officeDocument/2006/relationships/tags" Target="../tags/tag367.xml"/><Relationship Id="rId66" Type="http://schemas.openxmlformats.org/officeDocument/2006/relationships/tags" Target="../tags/tag366.xml"/><Relationship Id="rId65" Type="http://schemas.openxmlformats.org/officeDocument/2006/relationships/tags" Target="../tags/tag365.xml"/><Relationship Id="rId64" Type="http://schemas.openxmlformats.org/officeDocument/2006/relationships/tags" Target="../tags/tag364.xml"/><Relationship Id="rId63" Type="http://schemas.openxmlformats.org/officeDocument/2006/relationships/tags" Target="../tags/tag363.xml"/><Relationship Id="rId62" Type="http://schemas.openxmlformats.org/officeDocument/2006/relationships/tags" Target="../tags/tag362.xml"/><Relationship Id="rId61" Type="http://schemas.openxmlformats.org/officeDocument/2006/relationships/tags" Target="../tags/tag361.xml"/><Relationship Id="rId60" Type="http://schemas.openxmlformats.org/officeDocument/2006/relationships/tags" Target="../tags/tag360.xml"/><Relationship Id="rId6" Type="http://schemas.openxmlformats.org/officeDocument/2006/relationships/tags" Target="../tags/tag306.xml"/><Relationship Id="rId59" Type="http://schemas.openxmlformats.org/officeDocument/2006/relationships/tags" Target="../tags/tag359.xml"/><Relationship Id="rId58" Type="http://schemas.openxmlformats.org/officeDocument/2006/relationships/tags" Target="../tags/tag358.xml"/><Relationship Id="rId57" Type="http://schemas.openxmlformats.org/officeDocument/2006/relationships/tags" Target="../tags/tag357.xml"/><Relationship Id="rId56" Type="http://schemas.openxmlformats.org/officeDocument/2006/relationships/tags" Target="../tags/tag356.xml"/><Relationship Id="rId55" Type="http://schemas.openxmlformats.org/officeDocument/2006/relationships/tags" Target="../tags/tag355.xml"/><Relationship Id="rId54" Type="http://schemas.openxmlformats.org/officeDocument/2006/relationships/tags" Target="../tags/tag354.xml"/><Relationship Id="rId53" Type="http://schemas.openxmlformats.org/officeDocument/2006/relationships/tags" Target="../tags/tag353.xml"/><Relationship Id="rId52" Type="http://schemas.openxmlformats.org/officeDocument/2006/relationships/tags" Target="../tags/tag352.xml"/><Relationship Id="rId51" Type="http://schemas.openxmlformats.org/officeDocument/2006/relationships/tags" Target="../tags/tag351.xml"/><Relationship Id="rId50" Type="http://schemas.openxmlformats.org/officeDocument/2006/relationships/tags" Target="../tags/tag350.xml"/><Relationship Id="rId5" Type="http://schemas.openxmlformats.org/officeDocument/2006/relationships/tags" Target="../tags/tag305.xml"/><Relationship Id="rId49" Type="http://schemas.openxmlformats.org/officeDocument/2006/relationships/tags" Target="../tags/tag349.xml"/><Relationship Id="rId48" Type="http://schemas.openxmlformats.org/officeDocument/2006/relationships/tags" Target="../tags/tag348.xml"/><Relationship Id="rId47" Type="http://schemas.openxmlformats.org/officeDocument/2006/relationships/tags" Target="../tags/tag347.xml"/><Relationship Id="rId46" Type="http://schemas.openxmlformats.org/officeDocument/2006/relationships/tags" Target="../tags/tag346.xml"/><Relationship Id="rId45" Type="http://schemas.openxmlformats.org/officeDocument/2006/relationships/tags" Target="../tags/tag345.xml"/><Relationship Id="rId44" Type="http://schemas.openxmlformats.org/officeDocument/2006/relationships/tags" Target="../tags/tag344.xml"/><Relationship Id="rId43" Type="http://schemas.openxmlformats.org/officeDocument/2006/relationships/tags" Target="../tags/tag343.xml"/><Relationship Id="rId42" Type="http://schemas.openxmlformats.org/officeDocument/2006/relationships/tags" Target="../tags/tag342.xml"/><Relationship Id="rId41" Type="http://schemas.openxmlformats.org/officeDocument/2006/relationships/tags" Target="../tags/tag341.xml"/><Relationship Id="rId40" Type="http://schemas.openxmlformats.org/officeDocument/2006/relationships/tags" Target="../tags/tag340.xml"/><Relationship Id="rId4" Type="http://schemas.openxmlformats.org/officeDocument/2006/relationships/tags" Target="../tags/tag304.xml"/><Relationship Id="rId39" Type="http://schemas.openxmlformats.org/officeDocument/2006/relationships/tags" Target="../tags/tag339.xml"/><Relationship Id="rId38" Type="http://schemas.openxmlformats.org/officeDocument/2006/relationships/tags" Target="../tags/tag338.xml"/><Relationship Id="rId37" Type="http://schemas.openxmlformats.org/officeDocument/2006/relationships/tags" Target="../tags/tag337.xml"/><Relationship Id="rId36" Type="http://schemas.openxmlformats.org/officeDocument/2006/relationships/tags" Target="../tags/tag336.xml"/><Relationship Id="rId35" Type="http://schemas.openxmlformats.org/officeDocument/2006/relationships/tags" Target="../tags/tag335.xml"/><Relationship Id="rId34" Type="http://schemas.openxmlformats.org/officeDocument/2006/relationships/tags" Target="../tags/tag334.xml"/><Relationship Id="rId33" Type="http://schemas.openxmlformats.org/officeDocument/2006/relationships/tags" Target="../tags/tag333.xml"/><Relationship Id="rId32" Type="http://schemas.openxmlformats.org/officeDocument/2006/relationships/tags" Target="../tags/tag332.xml"/><Relationship Id="rId31" Type="http://schemas.openxmlformats.org/officeDocument/2006/relationships/tags" Target="../tags/tag331.xml"/><Relationship Id="rId30" Type="http://schemas.openxmlformats.org/officeDocument/2006/relationships/tags" Target="../tags/tag330.xml"/><Relationship Id="rId3" Type="http://schemas.openxmlformats.org/officeDocument/2006/relationships/tags" Target="../tags/tag303.xml"/><Relationship Id="rId29" Type="http://schemas.openxmlformats.org/officeDocument/2006/relationships/tags" Target="../tags/tag329.xml"/><Relationship Id="rId28" Type="http://schemas.openxmlformats.org/officeDocument/2006/relationships/tags" Target="../tags/tag328.xml"/><Relationship Id="rId27" Type="http://schemas.openxmlformats.org/officeDocument/2006/relationships/tags" Target="../tags/tag327.xml"/><Relationship Id="rId26" Type="http://schemas.openxmlformats.org/officeDocument/2006/relationships/tags" Target="../tags/tag326.xml"/><Relationship Id="rId25" Type="http://schemas.openxmlformats.org/officeDocument/2006/relationships/tags" Target="../tags/tag325.xml"/><Relationship Id="rId24" Type="http://schemas.openxmlformats.org/officeDocument/2006/relationships/tags" Target="../tags/tag324.xml"/><Relationship Id="rId23" Type="http://schemas.openxmlformats.org/officeDocument/2006/relationships/tags" Target="../tags/tag323.xml"/><Relationship Id="rId22" Type="http://schemas.openxmlformats.org/officeDocument/2006/relationships/tags" Target="../tags/tag322.xml"/><Relationship Id="rId21" Type="http://schemas.openxmlformats.org/officeDocument/2006/relationships/tags" Target="../tags/tag321.xml"/><Relationship Id="rId20" Type="http://schemas.openxmlformats.org/officeDocument/2006/relationships/tags" Target="../tags/tag320.xml"/><Relationship Id="rId2" Type="http://schemas.openxmlformats.org/officeDocument/2006/relationships/tags" Target="../tags/tag302.xml"/><Relationship Id="rId19" Type="http://schemas.openxmlformats.org/officeDocument/2006/relationships/tags" Target="../tags/tag319.xml"/><Relationship Id="rId18" Type="http://schemas.openxmlformats.org/officeDocument/2006/relationships/tags" Target="../tags/tag318.xml"/><Relationship Id="rId17" Type="http://schemas.openxmlformats.org/officeDocument/2006/relationships/tags" Target="../tags/tag317.xml"/><Relationship Id="rId16" Type="http://schemas.openxmlformats.org/officeDocument/2006/relationships/tags" Target="../tags/tag316.xml"/><Relationship Id="rId15" Type="http://schemas.openxmlformats.org/officeDocument/2006/relationships/tags" Target="../tags/tag315.xml"/><Relationship Id="rId14" Type="http://schemas.openxmlformats.org/officeDocument/2006/relationships/tags" Target="../tags/tag314.xml"/><Relationship Id="rId13" Type="http://schemas.openxmlformats.org/officeDocument/2006/relationships/tags" Target="../tags/tag313.xml"/><Relationship Id="rId12" Type="http://schemas.openxmlformats.org/officeDocument/2006/relationships/tags" Target="../tags/tag312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417.xml"/><Relationship Id="rId116" Type="http://schemas.openxmlformats.org/officeDocument/2006/relationships/tags" Target="../tags/tag416.xml"/><Relationship Id="rId115" Type="http://schemas.openxmlformats.org/officeDocument/2006/relationships/tags" Target="../tags/tag415.xml"/><Relationship Id="rId114" Type="http://schemas.openxmlformats.org/officeDocument/2006/relationships/tags" Target="../tags/tag414.xml"/><Relationship Id="rId113" Type="http://schemas.openxmlformats.org/officeDocument/2006/relationships/tags" Target="../tags/tag413.xml"/><Relationship Id="rId112" Type="http://schemas.openxmlformats.org/officeDocument/2006/relationships/tags" Target="../tags/tag412.xml"/><Relationship Id="rId111" Type="http://schemas.openxmlformats.org/officeDocument/2006/relationships/tags" Target="../tags/tag411.xml"/><Relationship Id="rId110" Type="http://schemas.openxmlformats.org/officeDocument/2006/relationships/tags" Target="../tags/tag410.xml"/><Relationship Id="rId11" Type="http://schemas.openxmlformats.org/officeDocument/2006/relationships/tags" Target="../tags/tag311.xml"/><Relationship Id="rId109" Type="http://schemas.openxmlformats.org/officeDocument/2006/relationships/tags" Target="../tags/tag409.xml"/><Relationship Id="rId108" Type="http://schemas.openxmlformats.org/officeDocument/2006/relationships/tags" Target="../tags/tag408.xml"/><Relationship Id="rId107" Type="http://schemas.openxmlformats.org/officeDocument/2006/relationships/tags" Target="../tags/tag407.xml"/><Relationship Id="rId106" Type="http://schemas.openxmlformats.org/officeDocument/2006/relationships/tags" Target="../tags/tag406.xml"/><Relationship Id="rId105" Type="http://schemas.openxmlformats.org/officeDocument/2006/relationships/tags" Target="../tags/tag405.xml"/><Relationship Id="rId104" Type="http://schemas.openxmlformats.org/officeDocument/2006/relationships/tags" Target="../tags/tag404.xml"/><Relationship Id="rId103" Type="http://schemas.openxmlformats.org/officeDocument/2006/relationships/tags" Target="../tags/tag403.xml"/><Relationship Id="rId102" Type="http://schemas.openxmlformats.org/officeDocument/2006/relationships/tags" Target="../tags/tag402.xml"/><Relationship Id="rId101" Type="http://schemas.openxmlformats.org/officeDocument/2006/relationships/tags" Target="../tags/tag401.xml"/><Relationship Id="rId100" Type="http://schemas.openxmlformats.org/officeDocument/2006/relationships/tags" Target="../tags/tag400.xml"/><Relationship Id="rId10" Type="http://schemas.openxmlformats.org/officeDocument/2006/relationships/tags" Target="../tags/tag310.xml"/><Relationship Id="rId1" Type="http://schemas.openxmlformats.org/officeDocument/2006/relationships/image" Target="../media/image10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48.png"/><Relationship Id="rId1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49.png"/><Relationship Id="rId1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50.png"/><Relationship Id="rId1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51.png"/><Relationship Id="rId1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52.png"/><Relationship Id="rId1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53.png"/><Relationship Id="rId1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418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56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60.xml"/><Relationship Id="rId98" Type="http://schemas.openxmlformats.org/officeDocument/2006/relationships/tags" Target="../tags/tag159.xml"/><Relationship Id="rId97" Type="http://schemas.openxmlformats.org/officeDocument/2006/relationships/tags" Target="../tags/tag158.xml"/><Relationship Id="rId96" Type="http://schemas.openxmlformats.org/officeDocument/2006/relationships/tags" Target="../tags/tag157.xml"/><Relationship Id="rId95" Type="http://schemas.openxmlformats.org/officeDocument/2006/relationships/tags" Target="../tags/tag156.xml"/><Relationship Id="rId94" Type="http://schemas.openxmlformats.org/officeDocument/2006/relationships/tags" Target="../tags/tag155.xml"/><Relationship Id="rId93" Type="http://schemas.openxmlformats.org/officeDocument/2006/relationships/tags" Target="../tags/tag154.xml"/><Relationship Id="rId92" Type="http://schemas.openxmlformats.org/officeDocument/2006/relationships/tags" Target="../tags/tag153.xml"/><Relationship Id="rId91" Type="http://schemas.openxmlformats.org/officeDocument/2006/relationships/tags" Target="../tags/tag152.xml"/><Relationship Id="rId90" Type="http://schemas.openxmlformats.org/officeDocument/2006/relationships/tags" Target="../tags/tag151.xml"/><Relationship Id="rId9" Type="http://schemas.openxmlformats.org/officeDocument/2006/relationships/tags" Target="../tags/tag70.xml"/><Relationship Id="rId89" Type="http://schemas.openxmlformats.org/officeDocument/2006/relationships/tags" Target="../tags/tag150.xml"/><Relationship Id="rId88" Type="http://schemas.openxmlformats.org/officeDocument/2006/relationships/tags" Target="../tags/tag149.xml"/><Relationship Id="rId87" Type="http://schemas.openxmlformats.org/officeDocument/2006/relationships/tags" Target="../tags/tag148.xml"/><Relationship Id="rId86" Type="http://schemas.openxmlformats.org/officeDocument/2006/relationships/tags" Target="../tags/tag147.xml"/><Relationship Id="rId85" Type="http://schemas.openxmlformats.org/officeDocument/2006/relationships/tags" Target="../tags/tag146.xml"/><Relationship Id="rId84" Type="http://schemas.openxmlformats.org/officeDocument/2006/relationships/tags" Target="../tags/tag145.xml"/><Relationship Id="rId83" Type="http://schemas.openxmlformats.org/officeDocument/2006/relationships/tags" Target="../tags/tag144.xml"/><Relationship Id="rId82" Type="http://schemas.openxmlformats.org/officeDocument/2006/relationships/tags" Target="../tags/tag143.xml"/><Relationship Id="rId81" Type="http://schemas.openxmlformats.org/officeDocument/2006/relationships/tags" Target="../tags/tag142.xml"/><Relationship Id="rId80" Type="http://schemas.openxmlformats.org/officeDocument/2006/relationships/tags" Target="../tags/tag141.xml"/><Relationship Id="rId8" Type="http://schemas.openxmlformats.org/officeDocument/2006/relationships/tags" Target="../tags/tag69.xml"/><Relationship Id="rId79" Type="http://schemas.openxmlformats.org/officeDocument/2006/relationships/tags" Target="../tags/tag140.xml"/><Relationship Id="rId78" Type="http://schemas.openxmlformats.org/officeDocument/2006/relationships/tags" Target="../tags/tag139.xml"/><Relationship Id="rId77" Type="http://schemas.openxmlformats.org/officeDocument/2006/relationships/tags" Target="../tags/tag138.xml"/><Relationship Id="rId76" Type="http://schemas.openxmlformats.org/officeDocument/2006/relationships/tags" Target="../tags/tag137.xml"/><Relationship Id="rId75" Type="http://schemas.openxmlformats.org/officeDocument/2006/relationships/tags" Target="../tags/tag136.xml"/><Relationship Id="rId74" Type="http://schemas.openxmlformats.org/officeDocument/2006/relationships/tags" Target="../tags/tag135.xml"/><Relationship Id="rId73" Type="http://schemas.openxmlformats.org/officeDocument/2006/relationships/tags" Target="../tags/tag134.xml"/><Relationship Id="rId72" Type="http://schemas.openxmlformats.org/officeDocument/2006/relationships/tags" Target="../tags/tag133.xml"/><Relationship Id="rId71" Type="http://schemas.openxmlformats.org/officeDocument/2006/relationships/tags" Target="../tags/tag132.xml"/><Relationship Id="rId70" Type="http://schemas.openxmlformats.org/officeDocument/2006/relationships/tags" Target="../tags/tag131.xml"/><Relationship Id="rId7" Type="http://schemas.openxmlformats.org/officeDocument/2006/relationships/tags" Target="../tags/tag68.xml"/><Relationship Id="rId69" Type="http://schemas.openxmlformats.org/officeDocument/2006/relationships/tags" Target="../tags/tag130.xml"/><Relationship Id="rId68" Type="http://schemas.openxmlformats.org/officeDocument/2006/relationships/tags" Target="../tags/tag129.xml"/><Relationship Id="rId67" Type="http://schemas.openxmlformats.org/officeDocument/2006/relationships/tags" Target="../tags/tag128.xml"/><Relationship Id="rId66" Type="http://schemas.openxmlformats.org/officeDocument/2006/relationships/tags" Target="../tags/tag127.xml"/><Relationship Id="rId65" Type="http://schemas.openxmlformats.org/officeDocument/2006/relationships/tags" Target="../tags/tag126.xml"/><Relationship Id="rId64" Type="http://schemas.openxmlformats.org/officeDocument/2006/relationships/tags" Target="../tags/tag125.xml"/><Relationship Id="rId63" Type="http://schemas.openxmlformats.org/officeDocument/2006/relationships/tags" Target="../tags/tag124.xml"/><Relationship Id="rId62" Type="http://schemas.openxmlformats.org/officeDocument/2006/relationships/tags" Target="../tags/tag123.xml"/><Relationship Id="rId61" Type="http://schemas.openxmlformats.org/officeDocument/2006/relationships/tags" Target="../tags/tag122.xml"/><Relationship Id="rId60" Type="http://schemas.openxmlformats.org/officeDocument/2006/relationships/tags" Target="../tags/tag121.xml"/><Relationship Id="rId6" Type="http://schemas.openxmlformats.org/officeDocument/2006/relationships/tags" Target="../tags/tag67.xml"/><Relationship Id="rId59" Type="http://schemas.openxmlformats.org/officeDocument/2006/relationships/tags" Target="../tags/tag120.xml"/><Relationship Id="rId58" Type="http://schemas.openxmlformats.org/officeDocument/2006/relationships/tags" Target="../tags/tag119.xml"/><Relationship Id="rId57" Type="http://schemas.openxmlformats.org/officeDocument/2006/relationships/tags" Target="../tags/tag118.xml"/><Relationship Id="rId56" Type="http://schemas.openxmlformats.org/officeDocument/2006/relationships/tags" Target="../tags/tag117.xml"/><Relationship Id="rId55" Type="http://schemas.openxmlformats.org/officeDocument/2006/relationships/tags" Target="../tags/tag116.xml"/><Relationship Id="rId54" Type="http://schemas.openxmlformats.org/officeDocument/2006/relationships/tags" Target="../tags/tag115.xml"/><Relationship Id="rId53" Type="http://schemas.openxmlformats.org/officeDocument/2006/relationships/tags" Target="../tags/tag114.xml"/><Relationship Id="rId52" Type="http://schemas.openxmlformats.org/officeDocument/2006/relationships/tags" Target="../tags/tag113.xml"/><Relationship Id="rId51" Type="http://schemas.openxmlformats.org/officeDocument/2006/relationships/tags" Target="../tags/tag112.xml"/><Relationship Id="rId50" Type="http://schemas.openxmlformats.org/officeDocument/2006/relationships/tags" Target="../tags/tag111.xml"/><Relationship Id="rId5" Type="http://schemas.openxmlformats.org/officeDocument/2006/relationships/tags" Target="../tags/tag66.xml"/><Relationship Id="rId49" Type="http://schemas.openxmlformats.org/officeDocument/2006/relationships/tags" Target="../tags/tag110.xml"/><Relationship Id="rId48" Type="http://schemas.openxmlformats.org/officeDocument/2006/relationships/tags" Target="../tags/tag109.xml"/><Relationship Id="rId47" Type="http://schemas.openxmlformats.org/officeDocument/2006/relationships/tags" Target="../tags/tag108.xml"/><Relationship Id="rId46" Type="http://schemas.openxmlformats.org/officeDocument/2006/relationships/tags" Target="../tags/tag107.xml"/><Relationship Id="rId45" Type="http://schemas.openxmlformats.org/officeDocument/2006/relationships/tags" Target="../tags/tag106.xml"/><Relationship Id="rId44" Type="http://schemas.openxmlformats.org/officeDocument/2006/relationships/tags" Target="../tags/tag105.xml"/><Relationship Id="rId43" Type="http://schemas.openxmlformats.org/officeDocument/2006/relationships/tags" Target="../tags/tag104.xml"/><Relationship Id="rId42" Type="http://schemas.openxmlformats.org/officeDocument/2006/relationships/tags" Target="../tags/tag103.xml"/><Relationship Id="rId41" Type="http://schemas.openxmlformats.org/officeDocument/2006/relationships/tags" Target="../tags/tag102.xml"/><Relationship Id="rId40" Type="http://schemas.openxmlformats.org/officeDocument/2006/relationships/tags" Target="../tags/tag101.xml"/><Relationship Id="rId4" Type="http://schemas.openxmlformats.org/officeDocument/2006/relationships/tags" Target="../tags/tag65.xml"/><Relationship Id="rId39" Type="http://schemas.openxmlformats.org/officeDocument/2006/relationships/tags" Target="../tags/tag100.xml"/><Relationship Id="rId38" Type="http://schemas.openxmlformats.org/officeDocument/2006/relationships/tags" Target="../tags/tag99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178.xml"/><Relationship Id="rId116" Type="http://schemas.openxmlformats.org/officeDocument/2006/relationships/tags" Target="../tags/tag177.xml"/><Relationship Id="rId115" Type="http://schemas.openxmlformats.org/officeDocument/2006/relationships/tags" Target="../tags/tag176.xml"/><Relationship Id="rId114" Type="http://schemas.openxmlformats.org/officeDocument/2006/relationships/tags" Target="../tags/tag175.xml"/><Relationship Id="rId113" Type="http://schemas.openxmlformats.org/officeDocument/2006/relationships/tags" Target="../tags/tag174.xml"/><Relationship Id="rId112" Type="http://schemas.openxmlformats.org/officeDocument/2006/relationships/tags" Target="../tags/tag173.xml"/><Relationship Id="rId111" Type="http://schemas.openxmlformats.org/officeDocument/2006/relationships/tags" Target="../tags/tag172.xml"/><Relationship Id="rId110" Type="http://schemas.openxmlformats.org/officeDocument/2006/relationships/tags" Target="../tags/tag171.xml"/><Relationship Id="rId11" Type="http://schemas.openxmlformats.org/officeDocument/2006/relationships/tags" Target="../tags/tag72.xml"/><Relationship Id="rId109" Type="http://schemas.openxmlformats.org/officeDocument/2006/relationships/tags" Target="../tags/tag170.xml"/><Relationship Id="rId108" Type="http://schemas.openxmlformats.org/officeDocument/2006/relationships/tags" Target="../tags/tag169.xml"/><Relationship Id="rId107" Type="http://schemas.openxmlformats.org/officeDocument/2006/relationships/tags" Target="../tags/tag168.xml"/><Relationship Id="rId106" Type="http://schemas.openxmlformats.org/officeDocument/2006/relationships/tags" Target="../tags/tag167.xml"/><Relationship Id="rId105" Type="http://schemas.openxmlformats.org/officeDocument/2006/relationships/tags" Target="../tags/tag166.xml"/><Relationship Id="rId104" Type="http://schemas.openxmlformats.org/officeDocument/2006/relationships/tags" Target="../tags/tag165.xml"/><Relationship Id="rId103" Type="http://schemas.openxmlformats.org/officeDocument/2006/relationships/tags" Target="../tags/tag164.xml"/><Relationship Id="rId102" Type="http://schemas.openxmlformats.org/officeDocument/2006/relationships/tags" Target="../tags/tag163.xml"/><Relationship Id="rId101" Type="http://schemas.openxmlformats.org/officeDocument/2006/relationships/tags" Target="../tags/tag162.xml"/><Relationship Id="rId100" Type="http://schemas.openxmlformats.org/officeDocument/2006/relationships/tags" Target="../tags/tag161.xml"/><Relationship Id="rId10" Type="http://schemas.openxmlformats.org/officeDocument/2006/relationships/tags" Target="../tags/tag71.xml"/><Relationship Id="rId1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56.png"/><Relationship Id="rId1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56.png"/><Relationship Id="rId1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56.png"/><Relationship Id="rId1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microsoft.com/office/2007/relationships/media" Target="../media/audio3.wav"/><Relationship Id="rId3" Type="http://schemas.openxmlformats.org/officeDocument/2006/relationships/audio" Target="NULL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419.xml"/><Relationship Id="rId1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99" Type="http://schemas.openxmlformats.org/officeDocument/2006/relationships/tags" Target="../tags/tag517.xml"/><Relationship Id="rId98" Type="http://schemas.openxmlformats.org/officeDocument/2006/relationships/tags" Target="../tags/tag516.xml"/><Relationship Id="rId97" Type="http://schemas.openxmlformats.org/officeDocument/2006/relationships/tags" Target="../tags/tag515.xml"/><Relationship Id="rId96" Type="http://schemas.openxmlformats.org/officeDocument/2006/relationships/tags" Target="../tags/tag514.xml"/><Relationship Id="rId95" Type="http://schemas.openxmlformats.org/officeDocument/2006/relationships/tags" Target="../tags/tag513.xml"/><Relationship Id="rId94" Type="http://schemas.openxmlformats.org/officeDocument/2006/relationships/tags" Target="../tags/tag512.xml"/><Relationship Id="rId93" Type="http://schemas.openxmlformats.org/officeDocument/2006/relationships/tags" Target="../tags/tag511.xml"/><Relationship Id="rId92" Type="http://schemas.openxmlformats.org/officeDocument/2006/relationships/tags" Target="../tags/tag510.xml"/><Relationship Id="rId91" Type="http://schemas.openxmlformats.org/officeDocument/2006/relationships/tags" Target="../tags/tag509.xml"/><Relationship Id="rId90" Type="http://schemas.openxmlformats.org/officeDocument/2006/relationships/tags" Target="../tags/tag508.xml"/><Relationship Id="rId9" Type="http://schemas.openxmlformats.org/officeDocument/2006/relationships/tags" Target="../tags/tag427.xml"/><Relationship Id="rId89" Type="http://schemas.openxmlformats.org/officeDocument/2006/relationships/tags" Target="../tags/tag507.xml"/><Relationship Id="rId88" Type="http://schemas.openxmlformats.org/officeDocument/2006/relationships/tags" Target="../tags/tag506.xml"/><Relationship Id="rId87" Type="http://schemas.openxmlformats.org/officeDocument/2006/relationships/tags" Target="../tags/tag505.xml"/><Relationship Id="rId86" Type="http://schemas.openxmlformats.org/officeDocument/2006/relationships/tags" Target="../tags/tag504.xml"/><Relationship Id="rId85" Type="http://schemas.openxmlformats.org/officeDocument/2006/relationships/tags" Target="../tags/tag503.xml"/><Relationship Id="rId84" Type="http://schemas.openxmlformats.org/officeDocument/2006/relationships/tags" Target="../tags/tag502.xml"/><Relationship Id="rId83" Type="http://schemas.openxmlformats.org/officeDocument/2006/relationships/tags" Target="../tags/tag501.xml"/><Relationship Id="rId82" Type="http://schemas.openxmlformats.org/officeDocument/2006/relationships/tags" Target="../tags/tag500.xml"/><Relationship Id="rId81" Type="http://schemas.openxmlformats.org/officeDocument/2006/relationships/tags" Target="../tags/tag499.xml"/><Relationship Id="rId80" Type="http://schemas.openxmlformats.org/officeDocument/2006/relationships/tags" Target="../tags/tag498.xml"/><Relationship Id="rId8" Type="http://schemas.openxmlformats.org/officeDocument/2006/relationships/tags" Target="../tags/tag426.xml"/><Relationship Id="rId79" Type="http://schemas.openxmlformats.org/officeDocument/2006/relationships/tags" Target="../tags/tag497.xml"/><Relationship Id="rId78" Type="http://schemas.openxmlformats.org/officeDocument/2006/relationships/tags" Target="../tags/tag496.xml"/><Relationship Id="rId77" Type="http://schemas.openxmlformats.org/officeDocument/2006/relationships/tags" Target="../tags/tag495.xml"/><Relationship Id="rId76" Type="http://schemas.openxmlformats.org/officeDocument/2006/relationships/tags" Target="../tags/tag494.xml"/><Relationship Id="rId75" Type="http://schemas.openxmlformats.org/officeDocument/2006/relationships/tags" Target="../tags/tag493.xml"/><Relationship Id="rId74" Type="http://schemas.openxmlformats.org/officeDocument/2006/relationships/tags" Target="../tags/tag492.xml"/><Relationship Id="rId73" Type="http://schemas.openxmlformats.org/officeDocument/2006/relationships/tags" Target="../tags/tag491.xml"/><Relationship Id="rId72" Type="http://schemas.openxmlformats.org/officeDocument/2006/relationships/tags" Target="../tags/tag490.xml"/><Relationship Id="rId71" Type="http://schemas.openxmlformats.org/officeDocument/2006/relationships/tags" Target="../tags/tag489.xml"/><Relationship Id="rId70" Type="http://schemas.openxmlformats.org/officeDocument/2006/relationships/tags" Target="../tags/tag488.xml"/><Relationship Id="rId7" Type="http://schemas.openxmlformats.org/officeDocument/2006/relationships/tags" Target="../tags/tag425.xml"/><Relationship Id="rId69" Type="http://schemas.openxmlformats.org/officeDocument/2006/relationships/tags" Target="../tags/tag487.xml"/><Relationship Id="rId68" Type="http://schemas.openxmlformats.org/officeDocument/2006/relationships/tags" Target="../tags/tag486.xml"/><Relationship Id="rId67" Type="http://schemas.openxmlformats.org/officeDocument/2006/relationships/tags" Target="../tags/tag485.xml"/><Relationship Id="rId66" Type="http://schemas.openxmlformats.org/officeDocument/2006/relationships/tags" Target="../tags/tag484.xml"/><Relationship Id="rId65" Type="http://schemas.openxmlformats.org/officeDocument/2006/relationships/tags" Target="../tags/tag483.xml"/><Relationship Id="rId64" Type="http://schemas.openxmlformats.org/officeDocument/2006/relationships/tags" Target="../tags/tag482.xml"/><Relationship Id="rId63" Type="http://schemas.openxmlformats.org/officeDocument/2006/relationships/tags" Target="../tags/tag481.xml"/><Relationship Id="rId62" Type="http://schemas.openxmlformats.org/officeDocument/2006/relationships/tags" Target="../tags/tag480.xml"/><Relationship Id="rId61" Type="http://schemas.openxmlformats.org/officeDocument/2006/relationships/tags" Target="../tags/tag479.xml"/><Relationship Id="rId60" Type="http://schemas.openxmlformats.org/officeDocument/2006/relationships/tags" Target="../tags/tag478.xml"/><Relationship Id="rId6" Type="http://schemas.openxmlformats.org/officeDocument/2006/relationships/tags" Target="../tags/tag424.xml"/><Relationship Id="rId59" Type="http://schemas.openxmlformats.org/officeDocument/2006/relationships/tags" Target="../tags/tag477.xml"/><Relationship Id="rId58" Type="http://schemas.openxmlformats.org/officeDocument/2006/relationships/tags" Target="../tags/tag476.xml"/><Relationship Id="rId57" Type="http://schemas.openxmlformats.org/officeDocument/2006/relationships/tags" Target="../tags/tag475.xml"/><Relationship Id="rId56" Type="http://schemas.openxmlformats.org/officeDocument/2006/relationships/tags" Target="../tags/tag474.xml"/><Relationship Id="rId55" Type="http://schemas.openxmlformats.org/officeDocument/2006/relationships/tags" Target="../tags/tag473.xml"/><Relationship Id="rId54" Type="http://schemas.openxmlformats.org/officeDocument/2006/relationships/tags" Target="../tags/tag472.xml"/><Relationship Id="rId53" Type="http://schemas.openxmlformats.org/officeDocument/2006/relationships/tags" Target="../tags/tag471.xml"/><Relationship Id="rId52" Type="http://schemas.openxmlformats.org/officeDocument/2006/relationships/tags" Target="../tags/tag470.xml"/><Relationship Id="rId51" Type="http://schemas.openxmlformats.org/officeDocument/2006/relationships/tags" Target="../tags/tag469.xml"/><Relationship Id="rId50" Type="http://schemas.openxmlformats.org/officeDocument/2006/relationships/tags" Target="../tags/tag468.xml"/><Relationship Id="rId5" Type="http://schemas.openxmlformats.org/officeDocument/2006/relationships/tags" Target="../tags/tag423.xml"/><Relationship Id="rId49" Type="http://schemas.openxmlformats.org/officeDocument/2006/relationships/tags" Target="../tags/tag467.xml"/><Relationship Id="rId48" Type="http://schemas.openxmlformats.org/officeDocument/2006/relationships/tags" Target="../tags/tag466.xml"/><Relationship Id="rId47" Type="http://schemas.openxmlformats.org/officeDocument/2006/relationships/tags" Target="../tags/tag465.xml"/><Relationship Id="rId46" Type="http://schemas.openxmlformats.org/officeDocument/2006/relationships/tags" Target="../tags/tag464.xml"/><Relationship Id="rId45" Type="http://schemas.openxmlformats.org/officeDocument/2006/relationships/tags" Target="../tags/tag463.xml"/><Relationship Id="rId44" Type="http://schemas.openxmlformats.org/officeDocument/2006/relationships/tags" Target="../tags/tag462.xml"/><Relationship Id="rId43" Type="http://schemas.openxmlformats.org/officeDocument/2006/relationships/tags" Target="../tags/tag461.xml"/><Relationship Id="rId42" Type="http://schemas.openxmlformats.org/officeDocument/2006/relationships/tags" Target="../tags/tag460.xml"/><Relationship Id="rId41" Type="http://schemas.openxmlformats.org/officeDocument/2006/relationships/tags" Target="../tags/tag459.xml"/><Relationship Id="rId40" Type="http://schemas.openxmlformats.org/officeDocument/2006/relationships/tags" Target="../tags/tag458.xml"/><Relationship Id="rId4" Type="http://schemas.openxmlformats.org/officeDocument/2006/relationships/tags" Target="../tags/tag422.xml"/><Relationship Id="rId39" Type="http://schemas.openxmlformats.org/officeDocument/2006/relationships/tags" Target="../tags/tag457.xml"/><Relationship Id="rId38" Type="http://schemas.openxmlformats.org/officeDocument/2006/relationships/tags" Target="../tags/tag456.xml"/><Relationship Id="rId37" Type="http://schemas.openxmlformats.org/officeDocument/2006/relationships/tags" Target="../tags/tag455.xml"/><Relationship Id="rId36" Type="http://schemas.openxmlformats.org/officeDocument/2006/relationships/tags" Target="../tags/tag454.xml"/><Relationship Id="rId35" Type="http://schemas.openxmlformats.org/officeDocument/2006/relationships/tags" Target="../tags/tag453.xml"/><Relationship Id="rId34" Type="http://schemas.openxmlformats.org/officeDocument/2006/relationships/tags" Target="../tags/tag452.xml"/><Relationship Id="rId33" Type="http://schemas.openxmlformats.org/officeDocument/2006/relationships/tags" Target="../tags/tag451.xml"/><Relationship Id="rId32" Type="http://schemas.openxmlformats.org/officeDocument/2006/relationships/tags" Target="../tags/tag450.xml"/><Relationship Id="rId31" Type="http://schemas.openxmlformats.org/officeDocument/2006/relationships/tags" Target="../tags/tag449.xml"/><Relationship Id="rId30" Type="http://schemas.openxmlformats.org/officeDocument/2006/relationships/tags" Target="../tags/tag448.xml"/><Relationship Id="rId3" Type="http://schemas.openxmlformats.org/officeDocument/2006/relationships/tags" Target="../tags/tag421.xml"/><Relationship Id="rId29" Type="http://schemas.openxmlformats.org/officeDocument/2006/relationships/tags" Target="../tags/tag447.xml"/><Relationship Id="rId28" Type="http://schemas.openxmlformats.org/officeDocument/2006/relationships/tags" Target="../tags/tag446.xml"/><Relationship Id="rId27" Type="http://schemas.openxmlformats.org/officeDocument/2006/relationships/tags" Target="../tags/tag445.xml"/><Relationship Id="rId26" Type="http://schemas.openxmlformats.org/officeDocument/2006/relationships/tags" Target="../tags/tag444.xml"/><Relationship Id="rId25" Type="http://schemas.openxmlformats.org/officeDocument/2006/relationships/tags" Target="../tags/tag443.xml"/><Relationship Id="rId24" Type="http://schemas.openxmlformats.org/officeDocument/2006/relationships/tags" Target="../tags/tag442.xml"/><Relationship Id="rId23" Type="http://schemas.openxmlformats.org/officeDocument/2006/relationships/tags" Target="../tags/tag441.xml"/><Relationship Id="rId22" Type="http://schemas.openxmlformats.org/officeDocument/2006/relationships/tags" Target="../tags/tag440.xml"/><Relationship Id="rId21" Type="http://schemas.openxmlformats.org/officeDocument/2006/relationships/tags" Target="../tags/tag439.xml"/><Relationship Id="rId20" Type="http://schemas.openxmlformats.org/officeDocument/2006/relationships/tags" Target="../tags/tag438.xml"/><Relationship Id="rId2" Type="http://schemas.openxmlformats.org/officeDocument/2006/relationships/tags" Target="../tags/tag420.xml"/><Relationship Id="rId19" Type="http://schemas.openxmlformats.org/officeDocument/2006/relationships/tags" Target="../tags/tag437.xml"/><Relationship Id="rId18" Type="http://schemas.openxmlformats.org/officeDocument/2006/relationships/tags" Target="../tags/tag436.xml"/><Relationship Id="rId17" Type="http://schemas.openxmlformats.org/officeDocument/2006/relationships/tags" Target="../tags/tag435.xml"/><Relationship Id="rId16" Type="http://schemas.openxmlformats.org/officeDocument/2006/relationships/tags" Target="../tags/tag434.xml"/><Relationship Id="rId15" Type="http://schemas.openxmlformats.org/officeDocument/2006/relationships/tags" Target="../tags/tag433.xml"/><Relationship Id="rId14" Type="http://schemas.openxmlformats.org/officeDocument/2006/relationships/tags" Target="../tags/tag432.xml"/><Relationship Id="rId13" Type="http://schemas.openxmlformats.org/officeDocument/2006/relationships/tags" Target="../tags/tag431.xml"/><Relationship Id="rId12" Type="http://schemas.openxmlformats.org/officeDocument/2006/relationships/tags" Target="../tags/tag430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535.xml"/><Relationship Id="rId116" Type="http://schemas.openxmlformats.org/officeDocument/2006/relationships/tags" Target="../tags/tag534.xml"/><Relationship Id="rId115" Type="http://schemas.openxmlformats.org/officeDocument/2006/relationships/tags" Target="../tags/tag533.xml"/><Relationship Id="rId114" Type="http://schemas.openxmlformats.org/officeDocument/2006/relationships/tags" Target="../tags/tag532.xml"/><Relationship Id="rId113" Type="http://schemas.openxmlformats.org/officeDocument/2006/relationships/tags" Target="../tags/tag531.xml"/><Relationship Id="rId112" Type="http://schemas.openxmlformats.org/officeDocument/2006/relationships/tags" Target="../tags/tag530.xml"/><Relationship Id="rId111" Type="http://schemas.openxmlformats.org/officeDocument/2006/relationships/tags" Target="../tags/tag529.xml"/><Relationship Id="rId110" Type="http://schemas.openxmlformats.org/officeDocument/2006/relationships/tags" Target="../tags/tag528.xml"/><Relationship Id="rId11" Type="http://schemas.openxmlformats.org/officeDocument/2006/relationships/tags" Target="../tags/tag429.xml"/><Relationship Id="rId109" Type="http://schemas.openxmlformats.org/officeDocument/2006/relationships/tags" Target="../tags/tag527.xml"/><Relationship Id="rId108" Type="http://schemas.openxmlformats.org/officeDocument/2006/relationships/tags" Target="../tags/tag526.xml"/><Relationship Id="rId107" Type="http://schemas.openxmlformats.org/officeDocument/2006/relationships/tags" Target="../tags/tag525.xml"/><Relationship Id="rId106" Type="http://schemas.openxmlformats.org/officeDocument/2006/relationships/tags" Target="../tags/tag524.xml"/><Relationship Id="rId105" Type="http://schemas.openxmlformats.org/officeDocument/2006/relationships/tags" Target="../tags/tag523.xml"/><Relationship Id="rId104" Type="http://schemas.openxmlformats.org/officeDocument/2006/relationships/tags" Target="../tags/tag522.xml"/><Relationship Id="rId103" Type="http://schemas.openxmlformats.org/officeDocument/2006/relationships/tags" Target="../tags/tag521.xml"/><Relationship Id="rId102" Type="http://schemas.openxmlformats.org/officeDocument/2006/relationships/tags" Target="../tags/tag520.xml"/><Relationship Id="rId101" Type="http://schemas.openxmlformats.org/officeDocument/2006/relationships/tags" Target="../tags/tag519.xml"/><Relationship Id="rId100" Type="http://schemas.openxmlformats.org/officeDocument/2006/relationships/tags" Target="../tags/tag518.xml"/><Relationship Id="rId10" Type="http://schemas.openxmlformats.org/officeDocument/2006/relationships/tags" Target="../tags/tag428.xml"/><Relationship Id="rId1" Type="http://schemas.openxmlformats.org/officeDocument/2006/relationships/image" Target="../media/image10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57.png"/><Relationship Id="rId1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58.png"/><Relationship Id="rId1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58.pn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59.png"/><Relationship Id="rId1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60.png"/><Relationship Id="rId1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61.jpeg"/><Relationship Id="rId1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62.png"/><Relationship Id="rId1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image" Target="../media/image23.png"/><Relationship Id="rId2" Type="http://schemas.openxmlformats.org/officeDocument/2006/relationships/image" Target="../media/image63.png"/><Relationship Id="rId1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536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537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538.xml"/><Relationship Id="rId2" Type="http://schemas.openxmlformats.org/officeDocument/2006/relationships/image" Target="../media/image68.png"/><Relationship Id="rId1" Type="http://schemas.openxmlformats.org/officeDocument/2006/relationships/image" Target="../media/image27.pn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539.xml"/><Relationship Id="rId2" Type="http://schemas.openxmlformats.org/officeDocument/2006/relationships/image" Target="../media/image69.png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9.xml"/><Relationship Id="rId2" Type="http://schemas.openxmlformats.org/officeDocument/2006/relationships/image" Target="../media/image15.png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540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microsoft.com/office/2007/relationships/media" Target="../media/audio3.wav"/><Relationship Id="rId3" Type="http://schemas.openxmlformats.org/officeDocument/2006/relationships/audio" Target="NULL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3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3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 smtClean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 smtClean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 smtClean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50520" y="3411855"/>
            <a:ext cx="2386330" cy="193992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liánhuánhuà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连环画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835" y="3320415"/>
            <a:ext cx="2348230" cy="190881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59635"/>
            <a:ext cx="6046470" cy="422973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nián dài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年代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dān diào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单调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2课件20\图片20\生词1\6娱乐.jpg6娱乐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78376" y="2022750"/>
            <a:ext cx="3311525" cy="266001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娱乐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384422" y="1157303"/>
            <a:ext cx="143700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yú lè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24682" y="2964513"/>
            <a:ext cx="26860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n./v. entertainment; 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to amuse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2课件20\图片20\生词1\7无数.jpg7无数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76420" y="2150745"/>
            <a:ext cx="4578985" cy="25571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7913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无数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939922" y="1157303"/>
            <a:ext cx="202374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wú shù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13582" y="2964513"/>
            <a:ext cx="18548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countless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2课件20\图片20\生词1\8青少年.jpg8青少年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00650" y="2108200"/>
            <a:ext cx="4578985" cy="25888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960242" y="1839293"/>
            <a:ext cx="323469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青少年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646552" y="1157303"/>
            <a:ext cx="38728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qīngshàonián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04157" y="2964513"/>
            <a:ext cx="17786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youngsters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2课件20\图片20\生词1\9从事.jpg9从事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99380" y="1937385"/>
            <a:ext cx="3045460" cy="29184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96024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从事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886582" y="1157303"/>
            <a:ext cx="243586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cóng shì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46297" y="2964513"/>
            <a:ext cx="20434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engage in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48320" y="28257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2925" y="1671320"/>
            <a:ext cx="248602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143875" y="2999105"/>
            <a:ext cx="2496820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43875" y="432689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098790" y="3194050"/>
            <a:ext cx="2587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publish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54670" y="1677670"/>
            <a:ext cx="24790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picture-story book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117205" y="304800"/>
            <a:ext cx="2555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decade of a century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103870" y="4556125"/>
            <a:ext cx="2585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countless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3578206" y="837702"/>
            <a:ext cx="1419860" cy="444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565111" y="2148607"/>
            <a:ext cx="1478915" cy="39979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3537767" y="3495453"/>
            <a:ext cx="1569720" cy="129413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3605712" y="3469427"/>
            <a:ext cx="1483360" cy="133223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40180" y="1666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40180" y="43224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427480" y="30003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5191125" y="43224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177790" y="299593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164455" y="1666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149215" y="2825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97475" y="45789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nián dài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80965" y="323659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wú shù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5725" y="1975485"/>
            <a:ext cx="20243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qīngshàonián</a:t>
            </a:r>
            <a:endParaRPr lang="en-US" altLang="zh-CN" sz="20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48580" y="485140"/>
            <a:ext cx="2040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chū bǎn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50340" y="454723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无数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27480" y="322135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年代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38275" y="188404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连环画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11655" y="52197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出版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306926" y="2175647"/>
            <a:ext cx="696595" cy="402590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279621" y="774202"/>
            <a:ext cx="778510" cy="27501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320261" y="3495812"/>
            <a:ext cx="719455" cy="134874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7306926" y="2157867"/>
            <a:ext cx="751205" cy="401828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矩形: 圆角 59"/>
          <p:cNvSpPr/>
          <p:nvPr/>
        </p:nvSpPr>
        <p:spPr>
          <a:xfrm>
            <a:off x="8124190" y="565404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24190" y="5883275"/>
            <a:ext cx="2516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youngsters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3551102" y="2112423"/>
            <a:ext cx="1474470" cy="404939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矩形: 圆角 53"/>
          <p:cNvSpPr/>
          <p:nvPr/>
        </p:nvSpPr>
        <p:spPr>
          <a:xfrm>
            <a:off x="1420495" y="5649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: 圆角 53"/>
          <p:cNvSpPr/>
          <p:nvPr/>
        </p:nvSpPr>
        <p:spPr>
          <a:xfrm>
            <a:off x="5171440" y="5649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177790" y="5923915"/>
            <a:ext cx="202438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liánhuánhuà</a:t>
            </a:r>
            <a:endParaRPr lang="en-US" altLang="zh-CN" sz="2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417320" y="58743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青少年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7248707" y="745903"/>
            <a:ext cx="800735" cy="41249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5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毫无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一点也没有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毫无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疑问。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360743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毫无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用处。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31470" y="4907915"/>
            <a:ext cx="8538845" cy="828675"/>
            <a:chOff x="518" y="3426"/>
            <a:chExt cx="13447" cy="1305"/>
          </a:xfrm>
        </p:grpSpPr>
        <p:sp>
          <p:nvSpPr>
            <p:cNvPr id="3" name="圆角矩形 2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毫无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效果。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420000">
            <a:off x="2171065" y="1793240"/>
            <a:ext cx="1104900" cy="1104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540000">
            <a:off x="5674360" y="3439795"/>
            <a:ext cx="1061720" cy="1193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1815" y="4640580"/>
            <a:ext cx="1600200" cy="12242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62213" y="3193415"/>
            <a:ext cx="2837180" cy="1572260"/>
            <a:chOff x="7734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34" y="3368"/>
              <a:ext cx="5660" cy="1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3000" b="1" kern="100" dirty="0">
                  <a:solidFill>
                    <a:schemeClr val="accent4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动词</a:t>
              </a:r>
              <a:r>
                <a:rPr lang="zh-CN" altLang="en-US" sz="30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+得/不+</a:t>
              </a:r>
              <a:r>
                <a:rPr lang="zh-CN" altLang="en-US" sz="3000" b="1" kern="100" dirty="0">
                  <a:solidFill>
                    <a:srgbClr val="00B05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起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主观上有(没有)能力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古时候，有个年轻人很好学，但是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买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不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起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书。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只有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经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得</a:t>
              </a:r>
              <a:r>
                <a:rPr lang="zh-CN" altLang="en-US" sz="2800" b="1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起</a:t>
              </a:r>
              <a:r>
                <a:rPr lang="zh-CN" altLang="en-US" sz="28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困难和时间考验的朋友，才是真正的朋友。</a:t>
              </a:r>
              <a:endParaRPr lang="zh-CN" altLang="en-US" sz="28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 r="-2402"/>
          <a:stretch>
            <a:fillRect/>
          </a:stretch>
        </p:blipFill>
        <p:spPr>
          <a:xfrm rot="180000">
            <a:off x="2327910" y="923925"/>
            <a:ext cx="1163955" cy="15678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60260" y="4914265"/>
            <a:ext cx="1266825" cy="12731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 smtClean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音效，手机打开和非全屏播放无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上，鼠标右键进行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素材替换。请勿删除！否则无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 smtClean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152717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请用“动词+得/不+起”完成下列句子或对话。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521585"/>
            <a:ext cx="8555990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：寒假去旅游，我们是坐火车还是飞机呢？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B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：</a:t>
            </a:r>
            <a:r>
              <a:rPr lang="en-US" altLang="zh-CN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</a:t>
            </a:r>
            <a:r>
              <a:rPr lang="zh-CN" altLang="en-US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</a:t>
            </a:r>
            <a:r>
              <a:rPr lang="en-US" altLang="zh-CN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</a:t>
            </a:r>
            <a:r>
              <a:rPr lang="zh-CN" altLang="en-US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</a:t>
            </a:r>
            <a:r>
              <a:rPr lang="zh-CN" altLang="en-US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677285"/>
            <a:ext cx="8778240" cy="6819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我们应该降低价格，</a:t>
            </a:r>
            <a:r>
              <a:rPr lang="en-US" altLang="zh-CN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</a:rPr>
              <a:t>                   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45615" y="4425950"/>
            <a:ext cx="6947535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A：你们这种新产品的质量怎么样？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 </a:t>
            </a:r>
            <a:r>
              <a:rPr lang="zh-CN" altLang="en-US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</a:t>
            </a:r>
            <a:r>
              <a:rPr lang="en-US" altLang="zh-CN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        </a:t>
            </a:r>
            <a:r>
              <a:rPr lang="zh-CN" altLang="en-US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</a:t>
            </a:r>
            <a:r>
              <a:rPr lang="zh-CN" altLang="en-US" sz="3200" b="1" u="sng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125539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2719388" y="2995295"/>
            <a:ext cx="5926455" cy="55308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lvl1pPr>
              <a:defRPr sz="3400">
                <a:solidFill>
                  <a:srgbClr val="242424"/>
                </a:solidFill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0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坐火车吧，飞机票太贵了，买不起</a:t>
            </a:r>
            <a:endParaRPr lang="zh-CN" altLang="en-US" sz="30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4" name="Shape 237"/>
          <p:cNvSpPr txBox="1"/>
          <p:nvPr/>
        </p:nvSpPr>
        <p:spPr>
          <a:xfrm>
            <a:off x="5851843" y="3677285"/>
            <a:ext cx="4011930" cy="55308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lvl1pPr>
              <a:defRPr sz="3400">
                <a:solidFill>
                  <a:srgbClr val="242424"/>
                </a:solidFill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0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这样消费者才能买得起</a:t>
            </a:r>
            <a:endParaRPr lang="zh-CN" altLang="en-US" sz="30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14" name="Shape 237"/>
          <p:cNvSpPr txBox="1"/>
          <p:nvPr/>
        </p:nvSpPr>
        <p:spPr>
          <a:xfrm>
            <a:off x="3337878" y="4987925"/>
            <a:ext cx="3629025" cy="55308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lvl1pPr>
              <a:defRPr sz="3400">
                <a:solidFill>
                  <a:srgbClr val="242424"/>
                </a:solidFill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000" b="1" dirty="0">
                <a:solidFill>
                  <a:srgbClr val="FF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质量是经得起检验的</a:t>
            </a:r>
            <a:endParaRPr lang="zh-CN" altLang="en-US" sz="3000" b="1" dirty="0">
              <a:solidFill>
                <a:srgbClr val="FF0000"/>
              </a:solid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  <p:bldP spid="237" grpId="1"/>
      <p:bldP spid="4" grpId="0"/>
      <p:bldP spid="4" grpId="1"/>
      <p:bldP spid="14" grpId="0"/>
      <p:bldP spid="1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鱼仔课件\2022.09.22课件20\图片20\1663857526451.jpg1663857526451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2996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2977515"/>
            <a:ext cx="11882755" cy="297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小人书，是一种以书的形式出版的连环画。在二十世纪五六十年代，那时候生活很单调，没有网络，没有动画片，读小人书是儿童最主要的娱乐之一。不仅小孩</a:t>
            </a:r>
            <a:endParaRPr lang="zh-CN" altLang="en-US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eaLnBrk="1">
              <a:lnSpc>
                <a:spcPct val="150000"/>
              </a:lnSpc>
            </a:pP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子爱看，还有无数的青少年和大人也爱看。</a:t>
            </a:r>
            <a:endParaRPr lang="zh-CN" altLang="en-US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随着小人书的流行，出现了从事租书业务的小人书摊，这对于那些想看又买不起书的人来说，只用很少的钱就能看一本，毫无疑问是件大好事。</a:t>
            </a:r>
            <a:endParaRPr lang="zh-CN" altLang="en-US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pic>
        <p:nvPicPr>
          <p:cNvPr id="2" name="小人书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4690" y="1348740"/>
            <a:ext cx="1315085" cy="1350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9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4" dur="430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88087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18515" y="188341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88341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922780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小人书是一种连环画。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317627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055" y="317881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317881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3271520"/>
            <a:ext cx="8658860" cy="6756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小人书是给小孩子看的，大人不可以看。</a:t>
            </a:r>
            <a:endParaRPr lang="zh-CN" sz="3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50850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51104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51104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550410"/>
            <a:ext cx="1035431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慢慢地，就有了可以租小人书的书摊。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818515" y="177165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18515" y="177419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7"/>
          <p:cNvSpPr txBox="1"/>
          <p:nvPr/>
        </p:nvSpPr>
        <p:spPr>
          <a:xfrm>
            <a:off x="1920240" y="1813560"/>
            <a:ext cx="938911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lvl="0"/>
            <a:r>
              <a:rPr sz="4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小人书摊出现了</a:t>
            </a:r>
            <a:r>
              <a:rPr lang="zh-CN" sz="4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。</a:t>
            </a:r>
            <a:endParaRPr lang="zh-CN" sz="4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5750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21055" y="286004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7"/>
          <p:cNvSpPr txBox="1"/>
          <p:nvPr/>
        </p:nvSpPr>
        <p:spPr>
          <a:xfrm>
            <a:off x="1922780" y="2918460"/>
            <a:ext cx="885571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lvl="0">
              <a:defRPr sz="1800"/>
            </a:pPr>
            <a:r>
              <a:rPr sz="4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大人也喜欢看小人书</a:t>
            </a:r>
            <a:r>
              <a:rPr lang="zh-CN" sz="4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sz="4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396748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21055" y="397002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7"/>
          <p:cNvSpPr txBox="1"/>
          <p:nvPr/>
        </p:nvSpPr>
        <p:spPr>
          <a:xfrm>
            <a:off x="1922780" y="4009390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lvl="0"/>
            <a:r>
              <a:rPr sz="44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小人书是一种连环画</a:t>
            </a:r>
            <a:r>
              <a:rPr lang="zh-CN" sz="44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。</a:t>
            </a:r>
            <a:endParaRPr lang="zh-CN" sz="4400"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请排序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Please sort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0760" y="178181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37565" y="511238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37565" y="511492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7"/>
          <p:cNvSpPr txBox="1"/>
          <p:nvPr/>
        </p:nvSpPr>
        <p:spPr>
          <a:xfrm>
            <a:off x="1939290" y="5154295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lvl="0">
              <a:defRPr sz="1800"/>
            </a:pPr>
            <a:r>
              <a:rPr sz="4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是儿童最主要的娱乐之一</a:t>
            </a:r>
            <a:r>
              <a:rPr lang="zh-CN" sz="4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sz="4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19810" y="5122545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4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16635" y="291846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97585" y="4055110"/>
            <a:ext cx="49339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3</a:t>
            </a:r>
            <a:endParaRPr lang="en-US" alt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二十课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20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7281" y="6525"/>
                  <a:ext cx="13474" cy="902"/>
                  <a:chOff x="9415" y="6525"/>
                  <a:chExt cx="1347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941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20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093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Picture-story book stalls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20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小人书摊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3250" y="3423285"/>
            <a:ext cx="2311400" cy="187896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péng zi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棚子</a:t>
              </a:r>
              <a:endPara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zhuān tóu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砖头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50520" y="3411855"/>
            <a:ext cx="2386330" cy="193992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zhī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支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200" y="3320415"/>
            <a:ext cx="2348230" cy="190881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59635"/>
            <a:ext cx="6046470" cy="422973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cū cāo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粗糙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mù tou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木头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515239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33875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37350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娱乐活动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6125" y="319468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62300" y="2138045"/>
            <a:ext cx="85394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了解并掌握“单调、从事、粗糙、翻、整齐、身材、册、登记、办理、押金”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 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等词的搭配。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1791335"/>
            <a:ext cx="68256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 smtClean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了解并掌握“动词+得/不+起”“支”“凭”的意义和用法。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771775"/>
            <a:ext cx="4196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辨析“记录”和“纪录”的异同。</a:t>
            </a:r>
            <a:endParaRPr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233420"/>
            <a:ext cx="837438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熟悉并掌握本课其他重点五级大纲词汇的意义和用法:“出版、年代、网络、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 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动画片、娱乐、无数、青少年、疑问、木头、年纪、成人、假如、手续、印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刷、涨”。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67201" y="4121476"/>
            <a:ext cx="4094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理解本课8个非大纲词汇的意义。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515937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209540"/>
            <a:ext cx="831088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）本文介绍了“小人书”这种出版物，并描述了供人阅读、租借的小人书摊，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那是对童年生活的一种美好回忆。要求学生阅读理解课文，掌握文章大意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并能运用所学词语、语言点复述这段描写。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6130942"/>
            <a:ext cx="4196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）讨论童年生活，并完成命题写作。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71340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515239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58946" y="4469456"/>
            <a:ext cx="8336280" cy="64516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了解并掌握“扩展”板块6个“单位、场所”类词汇和8个“生产”类词汇的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意义和用法。</a:t>
            </a:r>
            <a:endParaRPr kumimoji="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2课件20\图片20\生词2\6题材.jpg6题材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78400" y="2087245"/>
            <a:ext cx="3776345" cy="268287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058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题材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384422" y="1157303"/>
            <a:ext cx="14782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tí cái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84752" y="2964513"/>
            <a:ext cx="12814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theme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2课件20\图片20\生词2\7翻.jpg7翻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72735" y="1925955"/>
            <a:ext cx="3251835" cy="305371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30695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翻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384422" y="1157303"/>
            <a:ext cx="108077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fān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31362" y="2964513"/>
            <a:ext cx="19824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turn(over)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2课件20\图片20\生词2\8搭.jpg8搭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71833" y="1925955"/>
            <a:ext cx="2453640" cy="305371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30695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搭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384422" y="1157303"/>
            <a:ext cx="94742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dā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31362" y="2964513"/>
            <a:ext cx="20402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hang over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2课件20\图片20\生词2\9整齐.jpg9整齐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71833" y="1935480"/>
            <a:ext cx="2453640" cy="303466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52031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整齐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384422" y="1157303"/>
            <a:ext cx="247396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zhěng qí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55872" y="2964513"/>
            <a:ext cx="21412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tidy, orderly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48320" y="28257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2925" y="1671320"/>
            <a:ext cx="248602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143875" y="2999105"/>
            <a:ext cx="2496820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43875" y="432689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835265" y="3194050"/>
            <a:ext cx="3142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turn(over)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54670" y="1899920"/>
            <a:ext cx="2479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theme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117205" y="304800"/>
            <a:ext cx="2555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shed, shack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103870" y="4351655"/>
            <a:ext cx="25850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hang over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578206" y="842147"/>
            <a:ext cx="1510665" cy="262763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565111" y="2148607"/>
            <a:ext cx="1533525" cy="26504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3537767" y="764318"/>
            <a:ext cx="1487805" cy="273113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3605712" y="4801657"/>
            <a:ext cx="1456055" cy="13817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40180" y="1666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40180" y="43224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427480" y="30003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5191125" y="43224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177790" y="299593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164455" y="1666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149215" y="2825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97475" y="45789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tí cái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80965" y="323659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péng zi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5725" y="187769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cū cāo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48580" y="485140"/>
            <a:ext cx="2040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fān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50340" y="454723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搭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27480" y="322135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翻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38275" y="188404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题材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11655" y="52197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棚子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306926" y="2175647"/>
            <a:ext cx="696595" cy="402590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279621" y="774202"/>
            <a:ext cx="778510" cy="27501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7320261" y="773567"/>
            <a:ext cx="683260" cy="272224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7306926" y="4799467"/>
            <a:ext cx="723900" cy="137668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矩形: 圆角 59"/>
          <p:cNvSpPr/>
          <p:nvPr/>
        </p:nvSpPr>
        <p:spPr>
          <a:xfrm>
            <a:off x="8124190" y="565404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24190" y="5678805"/>
            <a:ext cx="25165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 rough, crude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3551102" y="2112423"/>
            <a:ext cx="1474470" cy="404939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矩形: 圆角 53"/>
          <p:cNvSpPr/>
          <p:nvPr/>
        </p:nvSpPr>
        <p:spPr>
          <a:xfrm>
            <a:off x="1420495" y="5649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: 圆角 53"/>
          <p:cNvSpPr/>
          <p:nvPr/>
        </p:nvSpPr>
        <p:spPr>
          <a:xfrm>
            <a:off x="5171440" y="5649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177790" y="587057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dā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417320" y="58743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粗糙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7248707" y="2167033"/>
            <a:ext cx="800735" cy="270383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43973"/>
            <a:ext cx="2837180" cy="1691820"/>
            <a:chOff x="7787" y="3089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8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支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量、音乐作品、队伍或者杆状的东西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他弹第二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支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曲子时引起了牛的注意。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借我一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支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笔。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28230" y="1362710"/>
            <a:ext cx="1639570" cy="1499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0760" y="3590925"/>
            <a:ext cx="2212975" cy="16027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62760" y="89979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单调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949700" y="89979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粗糙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00723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我想______有挑战性的工作，因为那样可以更好地成长。</a:t>
              </a:r>
              <a:endParaRPr sz="3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793115" y="2840355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从事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68617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这房子装修得太______了！你看，地板都没铺平。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324985" y="452310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粗糙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308090" y="902335"/>
            <a:ext cx="1402371" cy="706755"/>
            <a:chOff x="4428" y="448"/>
            <a:chExt cx="3124" cy="1113"/>
          </a:xfrm>
        </p:grpSpPr>
        <p:sp>
          <p:nvSpPr>
            <p:cNvPr id="14" name="圆角矩形 13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从事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495030" y="902335"/>
            <a:ext cx="1472565" cy="706755"/>
            <a:chOff x="4428" y="448"/>
            <a:chExt cx="2319" cy="1113"/>
          </a:xfrm>
        </p:grpSpPr>
        <p:sp>
          <p:nvSpPr>
            <p:cNvPr id="20" name="圆角矩形 19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整齐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62760" y="89979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单调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949700" y="89979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粗糙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00723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窗外响起了一阵______的歌声。</a:t>
              </a:r>
              <a:endParaRPr sz="3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5311775" y="2840355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整齐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68617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他觉得在中国的生活很______，我却觉得很丰富。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662930" y="452818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单调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308090" y="902335"/>
            <a:ext cx="1402371" cy="706755"/>
            <a:chOff x="4428" y="448"/>
            <a:chExt cx="3124" cy="1113"/>
          </a:xfrm>
        </p:grpSpPr>
        <p:sp>
          <p:nvSpPr>
            <p:cNvPr id="14" name="圆角矩形 13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从事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495030" y="902335"/>
            <a:ext cx="1472565" cy="706755"/>
            <a:chOff x="4428" y="448"/>
            <a:chExt cx="2319" cy="1113"/>
          </a:xfrm>
        </p:grpSpPr>
        <p:sp>
          <p:nvSpPr>
            <p:cNvPr id="20" name="圆角矩形 19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整齐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鱼仔课件\2022.09.22课件20\图片20\1663857526451.jpg1663857526451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2996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2977515"/>
            <a:ext cx="11882755" cy="297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记得小时候，我家附近就有个小人书摊，就是一进街口靠墙的一个小棚子，里面用几块砖头支着粗糙的木头板子供人们坐着看书。棚子里有一张床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板摆着各种题材的小人书，墙边还拉了几根绳子，一本本书翻开搭在上面，五颜六色的，很好看。为了减少损坏程度，每本小人书都用牛皮纸加了层封皮，封皮上用毛笔写上书名，整齐漂亮的毛笔字能充分地显示出书摊主人的文化水平。</a:t>
            </a:r>
            <a:endParaRPr lang="zh-CN" altLang="en-US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pic>
        <p:nvPicPr>
          <p:cNvPr id="4" name="20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55402.000000" end="99115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1855" y="1469390"/>
            <a:ext cx="1205865" cy="1254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6" dur="2039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576070"/>
            <a:ext cx="86588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我家附近的小人书摊就是一间棚子。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2924810"/>
            <a:ext cx="8658860" cy="6756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棚子很小，人们不可以坐着看书。</a:t>
            </a:r>
            <a:endParaRPr lang="zh-CN" sz="3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203700"/>
            <a:ext cx="1035431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这个小人书摊里有各种题材的小人书。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583690" y="5585460"/>
            <a:ext cx="8658860" cy="67564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不是每本小人书都有一个牛皮纸的封皮。</a:t>
            </a:r>
            <a:endParaRPr lang="zh-CN" sz="3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37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 rot="0"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20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3B234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二十课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20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7281" y="6525"/>
                  <a:ext cx="13474" cy="902"/>
                  <a:chOff x="9415" y="6525"/>
                  <a:chExt cx="1347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941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20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093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Picture-story book stalls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20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小人书摊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2课件20\图片20\生词3\1年纪.jpg1年纪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72735" y="1998980"/>
            <a:ext cx="3251835" cy="290766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15582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年纪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384422" y="1157303"/>
            <a:ext cx="172339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nián jì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31462" y="2964513"/>
            <a:ext cx="9810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age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2课件20\图片20\生词3\2身材.jpg2身材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99748" y="1998980"/>
            <a:ext cx="2797810" cy="290766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15582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身材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153282" y="1157303"/>
            <a:ext cx="243903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shēn cái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51402" y="2964513"/>
            <a:ext cx="20796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figure,stature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2课件20\图片20\生词3\3成年人.jpg3成年人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99748" y="2019935"/>
            <a:ext cx="2797810" cy="286575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15582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成人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833242" y="1157303"/>
            <a:ext cx="29775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chéng rén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89222" y="2964513"/>
            <a:ext cx="11106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adult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2课件20\图片20\生词3\4册.jpg4册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05350" y="2071370"/>
            <a:ext cx="3821430" cy="27158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15582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册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59962" y="1157303"/>
            <a:ext cx="9074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cè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11372" y="2964513"/>
            <a:ext cx="14706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m. volume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2课件20\图片20\生词3\5假如.jpg5假如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98010" y="2077720"/>
            <a:ext cx="4641215" cy="27025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87134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假如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59962" y="1157303"/>
            <a:ext cx="14376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jiǎ rú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13582" y="2964513"/>
            <a:ext cx="19894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conj. if, in case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2课件20\图片20\生词3\6登记.jpg6登记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16575" y="2077720"/>
            <a:ext cx="2204085" cy="27025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87134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登记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11042" y="1157303"/>
            <a:ext cx="201104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dēng jì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13582" y="2964513"/>
            <a:ext cx="19996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n./v. to register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>
            <a:off x="4086841" y="638947"/>
            <a:ext cx="3088005" cy="20383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4096606" y="1647592"/>
            <a:ext cx="3096260" cy="202184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4096567" y="2658523"/>
            <a:ext cx="3060065" cy="30695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4105457" y="645582"/>
            <a:ext cx="3042285" cy="299656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999615" y="315595"/>
            <a:ext cx="2025015" cy="612775"/>
            <a:chOff x="3149" y="497"/>
            <a:chExt cx="3189" cy="965"/>
          </a:xfrm>
        </p:grpSpPr>
        <p:sp>
          <p:nvSpPr>
            <p:cNvPr id="6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从事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 flipV="1">
            <a:off x="4114982" y="4653058"/>
            <a:ext cx="3077845" cy="88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973580" y="1349375"/>
            <a:ext cx="2059940" cy="612775"/>
            <a:chOff x="3118" y="497"/>
            <a:chExt cx="3244" cy="965"/>
          </a:xfrm>
        </p:grpSpPr>
        <p:sp>
          <p:nvSpPr>
            <p:cNvPr id="35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118" y="528"/>
              <a:ext cx="324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粗糙</a:t>
              </a: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的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976120" y="2356485"/>
            <a:ext cx="2059940" cy="612775"/>
            <a:chOff x="3118" y="497"/>
            <a:chExt cx="3244" cy="965"/>
          </a:xfrm>
        </p:grpSpPr>
        <p:sp>
          <p:nvSpPr>
            <p:cNvPr id="38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118" y="528"/>
              <a:ext cx="324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整齐的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998345" y="3363595"/>
            <a:ext cx="2025015" cy="612775"/>
            <a:chOff x="3149" y="497"/>
            <a:chExt cx="3189" cy="965"/>
          </a:xfrm>
        </p:grpSpPr>
        <p:sp>
          <p:nvSpPr>
            <p:cNvPr id="41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登记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991995" y="4361815"/>
            <a:ext cx="2025015" cy="612775"/>
            <a:chOff x="3149" y="497"/>
            <a:chExt cx="3189" cy="965"/>
          </a:xfrm>
        </p:grpSpPr>
        <p:sp>
          <p:nvSpPr>
            <p:cNvPr id="44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打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994535" y="5395595"/>
            <a:ext cx="2025015" cy="612775"/>
            <a:chOff x="3149" y="497"/>
            <a:chExt cx="3189" cy="965"/>
          </a:xfrm>
        </p:grpSpPr>
        <p:sp>
          <p:nvSpPr>
            <p:cNvPr id="47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身材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282815" y="318135"/>
            <a:ext cx="2025015" cy="612775"/>
            <a:chOff x="3149" y="497"/>
            <a:chExt cx="3189" cy="965"/>
          </a:xfrm>
        </p:grpSpPr>
        <p:sp>
          <p:nvSpPr>
            <p:cNvPr id="50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好了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993890" y="1351915"/>
            <a:ext cx="2623820" cy="612775"/>
            <a:chOff x="2704" y="497"/>
            <a:chExt cx="4132" cy="965"/>
          </a:xfrm>
        </p:grpSpPr>
        <p:sp>
          <p:nvSpPr>
            <p:cNvPr id="53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704" y="528"/>
              <a:ext cx="4132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高大</a:t>
              </a:r>
              <a:r>
                <a:rPr lang="en-US" altLang="zh-CN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瘦小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993890" y="2359025"/>
            <a:ext cx="2623820" cy="612775"/>
            <a:chOff x="2700" y="497"/>
            <a:chExt cx="4132" cy="965"/>
          </a:xfrm>
        </p:grpSpPr>
        <p:sp>
          <p:nvSpPr>
            <p:cNvPr id="59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700" y="584"/>
              <a:ext cx="4132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26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……的工作</a:t>
              </a:r>
              <a:endParaRPr lang="zh-CN" altLang="en-US" sz="26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281545" y="3366135"/>
            <a:ext cx="2025015" cy="612775"/>
            <a:chOff x="3149" y="497"/>
            <a:chExt cx="3189" cy="965"/>
          </a:xfrm>
        </p:grpSpPr>
        <p:sp>
          <p:nvSpPr>
            <p:cNvPr id="68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皮肤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275195" y="4364355"/>
            <a:ext cx="2025015" cy="612775"/>
            <a:chOff x="3149" y="497"/>
            <a:chExt cx="3189" cy="965"/>
          </a:xfrm>
        </p:grpSpPr>
        <p:sp>
          <p:nvSpPr>
            <p:cNvPr id="74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翻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7277735" y="5398135"/>
            <a:ext cx="2025015" cy="612775"/>
            <a:chOff x="3149" y="497"/>
            <a:chExt cx="3189" cy="965"/>
          </a:xfrm>
        </p:grpSpPr>
        <p:sp>
          <p:nvSpPr>
            <p:cNvPr id="77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3160" y="528"/>
              <a:ext cx="315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房间</a:t>
              </a:r>
              <a:endPara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cxnSp>
        <p:nvCxnSpPr>
          <p:cNvPr id="79" name="直接连接符 78"/>
          <p:cNvCxnSpPr/>
          <p:nvPr/>
        </p:nvCxnSpPr>
        <p:spPr>
          <a:xfrm flipV="1">
            <a:off x="4105457" y="1666018"/>
            <a:ext cx="3051175" cy="406209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3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连……带……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连（名词）带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（名词）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6250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看完以后，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连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书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带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钱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一起交给老板。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突然，他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连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人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带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车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一起掉进水里了。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165735" y="1443990"/>
            <a:ext cx="1407160" cy="1223010"/>
          </a:xfrm>
          <a:prstGeom prst="ellipse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480000">
            <a:off x="7029450" y="4872990"/>
            <a:ext cx="2037080" cy="1368425"/>
          </a:xfrm>
          <a:prstGeom prst="ellipse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支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册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一般来说，一包香烟有二十____。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8070553" y="132399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支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二十课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20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7281" y="6525"/>
                  <a:ext cx="13474" cy="902"/>
                  <a:chOff x="9415" y="6525"/>
                  <a:chExt cx="1347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941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20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093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Picture-story book stalls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20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小人书摊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和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带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昨天他喝多了，连衣服___钱包都丢了。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6691333" y="129605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带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身材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身体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他_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__高大，动作灵活，很适合打篮球。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3059768" y="1305580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身材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时代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年代</a:t>
            </a:r>
            <a:endParaRPr lang="zh-CN" altLang="es-ES" sz="32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这可以说是20世纪80___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__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最流行的歌曲。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6244928" y="1306850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年代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鱼仔课件\2022.09.22课件20\图片20\1663857526451.jpg1663857526451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2996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2613025"/>
            <a:ext cx="11882755" cy="3553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摊主是位上了年纪、身材瘦小的老人，总是穿着一件灰色的长衫，静静地坐在一边，陪着看书的人们。</a:t>
            </a:r>
            <a:endParaRPr lang="zh-CN" altLang="en-US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在这里看书的人大部分是附近住户的孩子，也有一些喜欢小人书的成人。租借小人书很便宜，在摊里看每册1分钱，选好书坐下就看，看完连书带钱交给摊主；假如借走回家看，则每本每天2分钱，挑好书后交给摊主，摊主仔细地将租书人的姓名、地址和所借小人书的书名登记在本子上，收了租金就可以拿走了。</a:t>
            </a:r>
            <a:endParaRPr lang="zh-CN" altLang="en-US" sz="25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</p:txBody>
      </p:sp>
      <p:pic>
        <p:nvPicPr>
          <p:cNvPr id="3" name="20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04197.000000" end="47609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0700" y="1326515"/>
            <a:ext cx="1176655" cy="1186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0" dur="2039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600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576070"/>
            <a:ext cx="865886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摊主是一位年轻人，身材高大。</a:t>
            </a:r>
            <a:endParaRPr lang="zh-CN" sz="36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600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2924810"/>
            <a:ext cx="865886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来书摊看书的既有孩子，又有大人。</a:t>
            </a:r>
            <a:endParaRPr lang="zh-CN" sz="36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203700"/>
            <a:ext cx="1035431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租小人书很便宜，但是不可以带回家看。</a:t>
            </a:r>
            <a:endParaRPr lang="zh-CN" sz="36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583690" y="5585460"/>
            <a:ext cx="86588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摊主登记好名字，收了租金就可以拿走书了。</a:t>
            </a:r>
            <a:endParaRPr lang="zh-CN" sz="32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37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754505"/>
            <a:ext cx="12430760" cy="3204845"/>
            <a:chOff x="-443" y="1654"/>
            <a:chExt cx="19576" cy="5047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409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/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摊主是一位上了___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_、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瘦小的人。租小人书很便宜，如果你在摊里看，每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1分钱，看完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书带钱一起给摊主；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要带回家看，每册2分钱，摊主将租书人的姓名、小人书的书名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</a:t>
              </a:r>
              <a:r>
                <a:rPr sz="33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好了，收了租金就可以拿走了。</a:t>
              </a:r>
              <a:endParaRPr sz="33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3471545" y="276542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年纪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8555" y="852805"/>
            <a:ext cx="762889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假如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册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登记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身材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年纪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连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160645" y="275526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身材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61790" y="328612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册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44715" y="329374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连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58595" y="378015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假如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79750" y="428942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登记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9" grpId="0"/>
      <p:bldP spid="10" grpId="0"/>
      <p:bldP spid="11" grpId="0"/>
      <p:bldP spid="12" grpId="0"/>
      <p:bldP spid="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二十课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20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7281" y="6525"/>
                  <a:ext cx="13474" cy="902"/>
                  <a:chOff x="9415" y="6525"/>
                  <a:chExt cx="1347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941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20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4093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Picture-story book stalls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20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小人书摊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4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2课件20\图片20\生词4\1记录.jpg1记录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57750" y="2283460"/>
            <a:ext cx="4694555" cy="19653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15582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记录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788917" y="1152858"/>
            <a:ext cx="99949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jì lù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60242" y="2964513"/>
            <a:ext cx="28892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n./v. record; to record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2课件20\图片20\生词4\2手续.jpg2手续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51450" y="1839595"/>
            <a:ext cx="2654300" cy="302831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15582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手续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06622" y="1153493"/>
            <a:ext cx="219329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shǒu xù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22522" y="2964513"/>
            <a:ext cx="17868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procedure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2课件20\图片20\生词4\2手续.jpg2手续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51450" y="1839595"/>
            <a:ext cx="2654300" cy="302831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15582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办理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473322" y="1153493"/>
            <a:ext cx="164973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bàn lǐ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29202" y="2964513"/>
            <a:ext cx="16471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handle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eview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请说出第十九课中有关饮食的词语</a:t>
              </a:r>
              <a:endParaRPr lang="zh-CN" altLang="en-US" sz="2400" b="1" dirty="0" smtClean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果蔬：萝卜、橘子、梨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……</a:t>
            </a:r>
            <a:endParaRPr lang="en-US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275" y="2141855"/>
            <a:ext cx="4500880" cy="2504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" y="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2课件20\图片20\生词4\4押金.jpg4押金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3485" y="1910715"/>
            <a:ext cx="3705225" cy="29571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15582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押金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473322" y="1153493"/>
            <a:ext cx="157035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yā jīn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29202" y="2964513"/>
            <a:ext cx="13862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deposit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2课件20\图片20\生词4\5凭.jpg5凭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19675" y="1963420"/>
            <a:ext cx="3705225" cy="27095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56476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凭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473322" y="1153493"/>
            <a:ext cx="139255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píng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2432" y="2964513"/>
            <a:ext cx="31203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prep./v. on the basis of; 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to rely on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2课件20\图片20\生词4\6印刷.jpg6印刷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25758" y="1963420"/>
            <a:ext cx="2893060" cy="27095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13804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印刷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46602" y="1153493"/>
            <a:ext cx="235394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yìn shuā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09212" y="2964513"/>
            <a:ext cx="13157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print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2课件20\图片20\生词4\7涨价.jpg7涨价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90160" y="2011680"/>
            <a:ext cx="3348990" cy="283400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342512" y="1839293"/>
            <a:ext cx="12001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涨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046602" y="1153493"/>
            <a:ext cx="18599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zhǎng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40302" y="2964513"/>
            <a:ext cx="11645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rise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C:\Users\ASUS\Desktop\鱼仔课件\2022.09.22课件20\图片20\生词4\8收藏.jpg8收藏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90160" y="2156460"/>
            <a:ext cx="3348990" cy="25444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34251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收藏</a:t>
            </a:r>
            <a:endParaRPr lang="zh-CN" altLang="en-US" sz="8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</a:endParaRPr>
          </a:p>
        </p:txBody>
      </p:sp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957702" y="1153493"/>
            <a:ext cx="304546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shōu cáng</a:t>
            </a:r>
            <a:endParaRPr lang="en-US" altLang="zh-CN" sz="44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71442" y="2964513"/>
            <a:ext cx="16224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collect</a:t>
            </a:r>
            <a:endParaRPr lang="en-US" altLang="zh-CN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sh/>
    <p:sndAc>
      <p:stSnd>
        <p:snd r:embed="rId4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4" grpId="0"/>
      <p:bldP spid="7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48320" y="28257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2925" y="1671320"/>
            <a:ext cx="248602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143875" y="2999105"/>
            <a:ext cx="2496820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43875" y="432689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835265" y="3194050"/>
            <a:ext cx="3142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rise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54670" y="1899920"/>
            <a:ext cx="2479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print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117205" y="518160"/>
            <a:ext cx="2555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procedure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103870" y="4565015"/>
            <a:ext cx="2585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deposit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3578206" y="842147"/>
            <a:ext cx="1456055" cy="129794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565111" y="2148607"/>
            <a:ext cx="1533525" cy="26504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3537767" y="764318"/>
            <a:ext cx="1487805" cy="273113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3605712" y="4801657"/>
            <a:ext cx="1456055" cy="13817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40180" y="1666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40180" y="43224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427480" y="30003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5191125" y="43224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177790" y="299593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164455" y="1666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149215" y="2825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97475" y="45789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yìn shuā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53000" y="3236595"/>
            <a:ext cx="2489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shōu cáng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5725" y="187769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shǒu xù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48580" y="485140"/>
            <a:ext cx="2040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zhǎng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50340" y="454723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押金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27480" y="322135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涨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38275" y="188404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印刷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11655" y="52197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手续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7306926" y="737372"/>
            <a:ext cx="705485" cy="143827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279621" y="774202"/>
            <a:ext cx="778510" cy="27501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320261" y="3495812"/>
            <a:ext cx="683260" cy="264223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7306926" y="4799467"/>
            <a:ext cx="723900" cy="137668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矩形: 圆角 59"/>
          <p:cNvSpPr/>
          <p:nvPr/>
        </p:nvSpPr>
        <p:spPr>
          <a:xfrm>
            <a:off x="8124190" y="565404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24190" y="5892165"/>
            <a:ext cx="2516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collect</a:t>
            </a:r>
            <a:endParaRPr lang="en-US" altLang="zh-CN" sz="28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3551102" y="3514503"/>
            <a:ext cx="1510665" cy="26473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矩形: 圆角 53"/>
          <p:cNvSpPr/>
          <p:nvPr/>
        </p:nvSpPr>
        <p:spPr>
          <a:xfrm>
            <a:off x="1420495" y="5649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: 圆角 53"/>
          <p:cNvSpPr/>
          <p:nvPr/>
        </p:nvSpPr>
        <p:spPr>
          <a:xfrm>
            <a:off x="5171440" y="5649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177790" y="587057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yā jīn</a:t>
            </a:r>
            <a:endParaRPr lang="en-US" altLang="zh-CN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417320" y="58743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收藏</a:t>
            </a:r>
            <a:endParaRPr lang="zh-CN" altLang="en-US" sz="32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7248707" y="2167033"/>
            <a:ext cx="800735" cy="270383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5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凭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动词(V.)，依靠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en-US" altLang="zh-CN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        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做工作不能光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凭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经验，还要有创新。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印象中似乎没有什么押金，全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凭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信用。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30" y="4488815"/>
            <a:ext cx="1715770" cy="1388745"/>
          </a:xfrm>
          <a:prstGeom prst="ellipse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37490" y="1979295"/>
            <a:ext cx="1617980" cy="1323340"/>
          </a:xfrm>
          <a:prstGeom prst="ellipse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34983"/>
            <a:ext cx="2837180" cy="1691820"/>
            <a:chOff x="7787" y="3079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7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凭prep.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根据，凭借，凭+名词+动词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en-US" altLang="zh-CN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        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请大家准备好车票，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凭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票上车。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你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凭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什么怀疑我偷了东西？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0525" y="1586230"/>
            <a:ext cx="1647825" cy="1548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7143750" y="4392295"/>
            <a:ext cx="1556385" cy="1043940"/>
          </a:xfrm>
          <a:prstGeom prst="round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5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记录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动词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319595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en-US" altLang="zh-CN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        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我已经把这次会议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记录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下来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了。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435" y="2753995"/>
            <a:ext cx="1224915" cy="13506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5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记录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名词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319595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en-US" altLang="zh-CN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        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小刘，你来做这次会议的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记录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9F9F9">
                  <a:alpha val="100000"/>
                </a:srgbClr>
              </a:clrFrom>
              <a:clrTo>
                <a:srgbClr val="F9F9F9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620" y="2500630"/>
            <a:ext cx="1779905" cy="14147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953453" y="416935"/>
            <a:ext cx="10285095" cy="4050665"/>
            <a:chOff x="-3513638" y="334832"/>
            <a:chExt cx="10285095" cy="4050665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344660" cy="332295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它那丰富的色彩、微甜的口感，至今仍让我十分想念。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青的甜中带点儿辣，紫的像山泉般清淡可口。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萝卜洗净切丝，放入油、盐等，用筷子搅拌均匀。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先在锅里淋一圈油，待油锅烫手时，将萝卜饼放进锅里，盖锅前须放些温水，预防煳底。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萝卜饼要趁热吃，喜欢口味重的，还可以加少许酱油和醋。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鱼生火，肉生痰，青菜萝卜保平安。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endParaRP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14331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</a:t>
            </a: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eview</a:t>
            </a:r>
            <a:endParaRPr lang="en-US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2萝卜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300000">
            <a:off x="4161790" y="4542155"/>
            <a:ext cx="3221355" cy="2084070"/>
          </a:xfrm>
          <a:prstGeom prst="ellipse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5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纪录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名词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80479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en-US" altLang="zh-CN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        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他在本次比赛中打破了学校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纪录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9295" y="1993900"/>
            <a:ext cx="1329055" cy="175006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31470" y="4167505"/>
            <a:ext cx="8538845" cy="828675"/>
            <a:chOff x="518" y="3426"/>
            <a:chExt cx="13447" cy="1305"/>
          </a:xfrm>
        </p:grpSpPr>
        <p:sp>
          <p:nvSpPr>
            <p:cNvPr id="6" name="圆角矩形 5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这是一部很有意思的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纪录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片。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170" y="3989705"/>
            <a:ext cx="3251200" cy="1475105"/>
          </a:xfrm>
          <a:prstGeom prst="ellipse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31750"/>
          </a:effectLst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101340" y="99250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记录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627495" y="1019810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纪录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00723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他又创造了新的奥运会_______。</a:t>
              </a:r>
              <a:endParaRPr sz="3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6606540" y="2867025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纪录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68617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小张呢？不是安排她来做会议_______吗？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7966710" y="452628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记录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101340" y="99250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记录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627495" y="1019810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纪录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00723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我很喜欢看新闻______片。</a:t>
              </a:r>
              <a:endParaRPr sz="3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5749925" y="2828925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纪录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368617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甲骨文______了3000多年以前的中国历史。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3146425" y="452628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记录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鱼仔课件\2022.09.22课件20\图片20\1663857526451.jpg1663857526451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2996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27430" y="3472180"/>
            <a:ext cx="11164570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租小人书有押金吗？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现在在北京能找到很多小人书吗？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什么样的小人书成了收藏品？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pic>
        <p:nvPicPr>
          <p:cNvPr id="2" name="20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56400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2020" y="1097280"/>
            <a:ext cx="1431925" cy="1489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8" dur="2039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ASUS\Desktop\鱼仔课件\2022.09.22课件20\图片20\1663857526451.jpg1663857526451"/>
          <p:cNvPicPr>
            <a:picLocks noChangeAspect="1"/>
          </p:cNvPicPr>
          <p:nvPr/>
        </p:nvPicPr>
        <p:blipFill>
          <a:blip r:embed="rId1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2996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4345" y="2581910"/>
            <a:ext cx="11164570" cy="3291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   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第二天还书时再把记录一个一个地画掉，还书手续就算是办理好了。印象中似乎没有什么押金，全凭信用。我每天放学回家总要经过这家书摊，都要进去看看。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   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楷体" panose="02010600040101010101" charset="-122"/>
              </a:rPr>
              <a:t>然而，这种影响了数代人的小人书，如今只能在北京的潘家园、护国寺等地的旧书摊上找到，一些印刷精美、有特色的作品则身价大涨，成了收藏品，甚至进了博物馆。小人书和小人书摊已成为历史的记忆。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029970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印刷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押金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收藏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凭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935480"/>
            <a:ext cx="12430760" cy="3169920"/>
            <a:chOff x="-443" y="1654"/>
            <a:chExt cx="19576" cy="4992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403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l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印象中的小人书摊没有_____，全___信用。如今，只能在北京的潘家园、护国寺等地的旧书摊上可以找到小人书。另外，一些____精美、有特色的作品成了____品，甚至进了博物馆。</a:t>
              </a:r>
              <a:endParaRPr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4" name="文本框 33"/>
          <p:cNvSpPr txBox="1"/>
          <p:nvPr/>
        </p:nvSpPr>
        <p:spPr>
          <a:xfrm>
            <a:off x="5090160" y="277241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押金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06260" y="279146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凭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04895" y="386651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印刷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95790" y="3866515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收藏</a:t>
            </a:r>
            <a:endParaRPr lang="zh-CN" altLang="en-US" sz="36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0" grpId="0"/>
      <p:bldP spid="11" grpId="0"/>
      <p:bldP spid="1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二十课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0428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Lesson20</a:t>
            </a:r>
            <a:endParaRPr lang="en-US" altLang="zh-CN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3250" y="3423285"/>
            <a:ext cx="2311400" cy="187896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tān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摊</a:t>
              </a:r>
              <a:endParaRPr lang="zh-CN" alt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chū bǎn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出版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PA" val="v5.2.11"/>
</p:tagLst>
</file>

<file path=ppt/tags/tag185.xml><?xml version="1.0" encoding="utf-8"?>
<p:tagLst xmlns:p="http://schemas.openxmlformats.org/presentationml/2006/main">
  <p:tag name="PA" val="v5.2.11"/>
</p:tagLst>
</file>

<file path=ppt/tags/tag186.xml><?xml version="1.0" encoding="utf-8"?>
<p:tagLst xmlns:p="http://schemas.openxmlformats.org/presentationml/2006/main">
  <p:tag name="PA" val="v5.2.11"/>
</p:tagLst>
</file>

<file path=ppt/tags/tag187.xml><?xml version="1.0" encoding="utf-8"?>
<p:tagLst xmlns:p="http://schemas.openxmlformats.org/presentationml/2006/main">
  <p:tag name="PA" val="v5.2.11"/>
</p:tagLst>
</file>

<file path=ppt/tags/tag188.xml><?xml version="1.0" encoding="utf-8"?>
<p:tagLst xmlns:p="http://schemas.openxmlformats.org/presentationml/2006/main">
  <p:tag name="PA" val="v5.2.11"/>
</p:tagLst>
</file>

<file path=ppt/tags/tag189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5.2.11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PA" val="v5.2.11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PA" val="v5.2.11"/>
</p:tagLst>
</file>

<file path=ppt/tags/tag311.xml><?xml version="1.0" encoding="utf-8"?>
<p:tagLst xmlns:p="http://schemas.openxmlformats.org/presentationml/2006/main">
  <p:tag name="PA" val="v5.2.11"/>
</p:tagLst>
</file>

<file path=ppt/tags/tag312.xml><?xml version="1.0" encoding="utf-8"?>
<p:tagLst xmlns:p="http://schemas.openxmlformats.org/presentationml/2006/main">
  <p:tag name="PA" val="v5.2.11"/>
</p:tagLst>
</file>

<file path=ppt/tags/tag313.xml><?xml version="1.0" encoding="utf-8"?>
<p:tagLst xmlns:p="http://schemas.openxmlformats.org/presentationml/2006/main">
  <p:tag name="PA" val="v5.2.11"/>
</p:tagLst>
</file>

<file path=ppt/tags/tag314.xml><?xml version="1.0" encoding="utf-8"?>
<p:tagLst xmlns:p="http://schemas.openxmlformats.org/presentationml/2006/main">
  <p:tag name="PA" val="v5.2.11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1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PA" val="v5.2.11"/>
</p:tagLst>
</file>

<file path=ppt/tags/tag436.xml><?xml version="1.0" encoding="utf-8"?>
<p:tagLst xmlns:p="http://schemas.openxmlformats.org/presentationml/2006/main">
  <p:tag name="PA" val="v5.2.11"/>
</p:tagLst>
</file>

<file path=ppt/tags/tag437.xml><?xml version="1.0" encoding="utf-8"?>
<p:tagLst xmlns:p="http://schemas.openxmlformats.org/presentationml/2006/main">
  <p:tag name="PA" val="v5.2.11"/>
</p:tagLst>
</file>

<file path=ppt/tags/tag438.xml><?xml version="1.0" encoding="utf-8"?>
<p:tagLst xmlns:p="http://schemas.openxmlformats.org/presentationml/2006/main">
  <p:tag name="PA" val="v5.2.11"/>
</p:tagLst>
</file>

<file path=ppt/tags/tag439.xml><?xml version="1.0" encoding="utf-8"?>
<p:tagLst xmlns:p="http://schemas.openxmlformats.org/presentationml/2006/main">
  <p:tag name="PA" val="v5.2.1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PA" val="v5.2.11"/>
</p:tagLst>
</file>

<file path=ppt/tags/tag441.xml><?xml version="1.0" encoding="utf-8"?>
<p:tagLst xmlns:p="http://schemas.openxmlformats.org/presentationml/2006/main">
  <p:tag name="PA" val="v5.2.11"/>
</p:tagLst>
</file>

<file path=ppt/tags/tag442.xml><?xml version="1.0" encoding="utf-8"?>
<p:tagLst xmlns:p="http://schemas.openxmlformats.org/presentationml/2006/main">
  <p:tag name="PA" val="v5.2.11"/>
</p:tagLst>
</file>

<file path=ppt/tags/tag443.xml><?xml version="1.0" encoding="utf-8"?>
<p:tagLst xmlns:p="http://schemas.openxmlformats.org/presentationml/2006/main">
  <p:tag name="PA" val="v5.2.11"/>
</p:tagLst>
</file>

<file path=ppt/tags/tag444.xml><?xml version="1.0" encoding="utf-8"?>
<p:tagLst xmlns:p="http://schemas.openxmlformats.org/presentationml/2006/main">
  <p:tag name="PA" val="v5.2.11"/>
</p:tagLst>
</file>

<file path=ppt/tags/tag445.xml><?xml version="1.0" encoding="utf-8"?>
<p:tagLst xmlns:p="http://schemas.openxmlformats.org/presentationml/2006/main">
  <p:tag name="PA" val="v5.2.11"/>
</p:tagLst>
</file>

<file path=ppt/tags/tag446.xml><?xml version="1.0" encoding="utf-8"?>
<p:tagLst xmlns:p="http://schemas.openxmlformats.org/presentationml/2006/main">
  <p:tag name="PA" val="v5.2.11"/>
</p:tagLst>
</file>

<file path=ppt/tags/tag447.xml><?xml version="1.0" encoding="utf-8"?>
<p:tagLst xmlns:p="http://schemas.openxmlformats.org/presentationml/2006/main">
  <p:tag name="PA" val="v5.2.11"/>
</p:tagLst>
</file>

<file path=ppt/tags/tag448.xml><?xml version="1.0" encoding="utf-8"?>
<p:tagLst xmlns:p="http://schemas.openxmlformats.org/presentationml/2006/main">
  <p:tag name="PA" val="v5.2.11"/>
</p:tagLst>
</file>

<file path=ppt/tags/tag449.xml><?xml version="1.0" encoding="utf-8"?>
<p:tagLst xmlns:p="http://schemas.openxmlformats.org/presentationml/2006/main">
  <p:tag name="PA" val="v5.2.1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PA" val="v5.2.11"/>
</p:tagLst>
</file>

<file path=ppt/tags/tag451.xml><?xml version="1.0" encoding="utf-8"?>
<p:tagLst xmlns:p="http://schemas.openxmlformats.org/presentationml/2006/main">
  <p:tag name="PA" val="v5.2.11"/>
</p:tagLst>
</file>

<file path=ppt/tags/tag452.xml><?xml version="1.0" encoding="utf-8"?>
<p:tagLst xmlns:p="http://schemas.openxmlformats.org/presentationml/2006/main">
  <p:tag name="PA" val="v5.2.11"/>
</p:tagLst>
</file>

<file path=ppt/tags/tag453.xml><?xml version="1.0" encoding="utf-8"?>
<p:tagLst xmlns:p="http://schemas.openxmlformats.org/presentationml/2006/main">
  <p:tag name="PA" val="v5.2.11"/>
</p:tagLst>
</file>

<file path=ppt/tags/tag454.xml><?xml version="1.0" encoding="utf-8"?>
<p:tagLst xmlns:p="http://schemas.openxmlformats.org/presentationml/2006/main">
  <p:tag name="PA" val="v5.2.11"/>
</p:tagLst>
</file>

<file path=ppt/tags/tag455.xml><?xml version="1.0" encoding="utf-8"?>
<p:tagLst xmlns:p="http://schemas.openxmlformats.org/presentationml/2006/main">
  <p:tag name="PA" val="v5.2.11"/>
</p:tagLst>
</file>

<file path=ppt/tags/tag456.xml><?xml version="1.0" encoding="utf-8"?>
<p:tagLst xmlns:p="http://schemas.openxmlformats.org/presentationml/2006/main">
  <p:tag name="PA" val="v5.2.11"/>
</p:tagLst>
</file>

<file path=ppt/tags/tag457.xml><?xml version="1.0" encoding="utf-8"?>
<p:tagLst xmlns:p="http://schemas.openxmlformats.org/presentationml/2006/main">
  <p:tag name="PA" val="v5.2.11"/>
</p:tagLst>
</file>

<file path=ppt/tags/tag458.xml><?xml version="1.0" encoding="utf-8"?>
<p:tagLst xmlns:p="http://schemas.openxmlformats.org/presentationml/2006/main">
  <p:tag name="PA" val="v5.2.11"/>
</p:tagLst>
</file>

<file path=ppt/tags/tag459.xml><?xml version="1.0" encoding="utf-8"?>
<p:tagLst xmlns:p="http://schemas.openxmlformats.org/presentationml/2006/main">
  <p:tag name="PA" val="v5.2.1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PA" val="v5.2.11"/>
</p:tagLst>
</file>

<file path=ppt/tags/tag461.xml><?xml version="1.0" encoding="utf-8"?>
<p:tagLst xmlns:p="http://schemas.openxmlformats.org/presentationml/2006/main">
  <p:tag name="PA" val="v5.2.11"/>
</p:tagLst>
</file>

<file path=ppt/tags/tag462.xml><?xml version="1.0" encoding="utf-8"?>
<p:tagLst xmlns:p="http://schemas.openxmlformats.org/presentationml/2006/main">
  <p:tag name="PA" val="v5.2.11"/>
</p:tagLst>
</file>

<file path=ppt/tags/tag463.xml><?xml version="1.0" encoding="utf-8"?>
<p:tagLst xmlns:p="http://schemas.openxmlformats.org/presentationml/2006/main">
  <p:tag name="PA" val="v5.2.11"/>
</p:tagLst>
</file>

<file path=ppt/tags/tag464.xml><?xml version="1.0" encoding="utf-8"?>
<p:tagLst xmlns:p="http://schemas.openxmlformats.org/presentationml/2006/main">
  <p:tag name="PA" val="v5.2.11"/>
</p:tagLst>
</file>

<file path=ppt/tags/tag465.xml><?xml version="1.0" encoding="utf-8"?>
<p:tagLst xmlns:p="http://schemas.openxmlformats.org/presentationml/2006/main">
  <p:tag name="PA" val="v5.2.11"/>
</p:tagLst>
</file>

<file path=ppt/tags/tag466.xml><?xml version="1.0" encoding="utf-8"?>
<p:tagLst xmlns:p="http://schemas.openxmlformats.org/presentationml/2006/main">
  <p:tag name="PA" val="v5.2.11"/>
</p:tagLst>
</file>

<file path=ppt/tags/tag467.xml><?xml version="1.0" encoding="utf-8"?>
<p:tagLst xmlns:p="http://schemas.openxmlformats.org/presentationml/2006/main">
  <p:tag name="PA" val="v5.2.11"/>
</p:tagLst>
</file>

<file path=ppt/tags/tag468.xml><?xml version="1.0" encoding="utf-8"?>
<p:tagLst xmlns:p="http://schemas.openxmlformats.org/presentationml/2006/main">
  <p:tag name="PA" val="v5.2.11"/>
</p:tagLst>
</file>

<file path=ppt/tags/tag469.xml><?xml version="1.0" encoding="utf-8"?>
<p:tagLst xmlns:p="http://schemas.openxmlformats.org/presentationml/2006/main">
  <p:tag name="PA" val="v5.2.1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PA" val="v5.2.11"/>
</p:tagLst>
</file>

<file path=ppt/tags/tag471.xml><?xml version="1.0" encoding="utf-8"?>
<p:tagLst xmlns:p="http://schemas.openxmlformats.org/presentationml/2006/main">
  <p:tag name="PA" val="v5.2.11"/>
</p:tagLst>
</file>

<file path=ppt/tags/tag472.xml><?xml version="1.0" encoding="utf-8"?>
<p:tagLst xmlns:p="http://schemas.openxmlformats.org/presentationml/2006/main">
  <p:tag name="PA" val="v5.2.11"/>
</p:tagLst>
</file>

<file path=ppt/tags/tag473.xml><?xml version="1.0" encoding="utf-8"?>
<p:tagLst xmlns:p="http://schemas.openxmlformats.org/presentationml/2006/main">
  <p:tag name="PA" val="v5.2.11"/>
</p:tagLst>
</file>

<file path=ppt/tags/tag474.xml><?xml version="1.0" encoding="utf-8"?>
<p:tagLst xmlns:p="http://schemas.openxmlformats.org/presentationml/2006/main">
  <p:tag name="PA" val="v5.2.11"/>
</p:tagLst>
</file>

<file path=ppt/tags/tag475.xml><?xml version="1.0" encoding="utf-8"?>
<p:tagLst xmlns:p="http://schemas.openxmlformats.org/presentationml/2006/main">
  <p:tag name="PA" val="v5.2.11"/>
</p:tagLst>
</file>

<file path=ppt/tags/tag476.xml><?xml version="1.0" encoding="utf-8"?>
<p:tagLst xmlns:p="http://schemas.openxmlformats.org/presentationml/2006/main">
  <p:tag name="PA" val="v5.2.11"/>
</p:tagLst>
</file>

<file path=ppt/tags/tag477.xml><?xml version="1.0" encoding="utf-8"?>
<p:tagLst xmlns:p="http://schemas.openxmlformats.org/presentationml/2006/main">
  <p:tag name="PA" val="v5.2.11"/>
</p:tagLst>
</file>

<file path=ppt/tags/tag478.xml><?xml version="1.0" encoding="utf-8"?>
<p:tagLst xmlns:p="http://schemas.openxmlformats.org/presentationml/2006/main">
  <p:tag name="PA" val="v5.2.11"/>
</p:tagLst>
</file>

<file path=ppt/tags/tag479.xml><?xml version="1.0" encoding="utf-8"?>
<p:tagLst xmlns:p="http://schemas.openxmlformats.org/presentationml/2006/main">
  <p:tag name="PA" val="v5.2.1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PA" val="v5.2.11"/>
</p:tagLst>
</file>

<file path=ppt/tags/tag481.xml><?xml version="1.0" encoding="utf-8"?>
<p:tagLst xmlns:p="http://schemas.openxmlformats.org/presentationml/2006/main">
  <p:tag name="PA" val="v5.2.11"/>
</p:tagLst>
</file>

<file path=ppt/tags/tag482.xml><?xml version="1.0" encoding="utf-8"?>
<p:tagLst xmlns:p="http://schemas.openxmlformats.org/presentationml/2006/main">
  <p:tag name="PA" val="v5.2.11"/>
</p:tagLst>
</file>

<file path=ppt/tags/tag483.xml><?xml version="1.0" encoding="utf-8"?>
<p:tagLst xmlns:p="http://schemas.openxmlformats.org/presentationml/2006/main">
  <p:tag name="PA" val="v5.2.11"/>
</p:tagLst>
</file>

<file path=ppt/tags/tag484.xml><?xml version="1.0" encoding="utf-8"?>
<p:tagLst xmlns:p="http://schemas.openxmlformats.org/presentationml/2006/main">
  <p:tag name="PA" val="v5.2.11"/>
</p:tagLst>
</file>

<file path=ppt/tags/tag485.xml><?xml version="1.0" encoding="utf-8"?>
<p:tagLst xmlns:p="http://schemas.openxmlformats.org/presentationml/2006/main">
  <p:tag name="PA" val="v5.2.11"/>
</p:tagLst>
</file>

<file path=ppt/tags/tag486.xml><?xml version="1.0" encoding="utf-8"?>
<p:tagLst xmlns:p="http://schemas.openxmlformats.org/presentationml/2006/main">
  <p:tag name="PA" val="v5.2.11"/>
</p:tagLst>
</file>

<file path=ppt/tags/tag487.xml><?xml version="1.0" encoding="utf-8"?>
<p:tagLst xmlns:p="http://schemas.openxmlformats.org/presentationml/2006/main">
  <p:tag name="PA" val="v5.2.11"/>
</p:tagLst>
</file>

<file path=ppt/tags/tag488.xml><?xml version="1.0" encoding="utf-8"?>
<p:tagLst xmlns:p="http://schemas.openxmlformats.org/presentationml/2006/main">
  <p:tag name="PA" val="v5.2.11"/>
</p:tagLst>
</file>

<file path=ppt/tags/tag489.xml><?xml version="1.0" encoding="utf-8"?>
<p:tagLst xmlns:p="http://schemas.openxmlformats.org/presentationml/2006/main">
  <p:tag name="PA" val="v5.2.1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PA" val="v5.2.11"/>
</p:tagLst>
</file>

<file path=ppt/tags/tag491.xml><?xml version="1.0" encoding="utf-8"?>
<p:tagLst xmlns:p="http://schemas.openxmlformats.org/presentationml/2006/main">
  <p:tag name="PA" val="v5.2.11"/>
</p:tagLst>
</file>

<file path=ppt/tags/tag492.xml><?xml version="1.0" encoding="utf-8"?>
<p:tagLst xmlns:p="http://schemas.openxmlformats.org/presentationml/2006/main">
  <p:tag name="PA" val="v5.2.11"/>
</p:tagLst>
</file>

<file path=ppt/tags/tag493.xml><?xml version="1.0" encoding="utf-8"?>
<p:tagLst xmlns:p="http://schemas.openxmlformats.org/presentationml/2006/main">
  <p:tag name="PA" val="v5.2.11"/>
</p:tagLst>
</file>

<file path=ppt/tags/tag494.xml><?xml version="1.0" encoding="utf-8"?>
<p:tagLst xmlns:p="http://schemas.openxmlformats.org/presentationml/2006/main">
  <p:tag name="PA" val="v5.2.11"/>
</p:tagLst>
</file>

<file path=ppt/tags/tag495.xml><?xml version="1.0" encoding="utf-8"?>
<p:tagLst xmlns:p="http://schemas.openxmlformats.org/presentationml/2006/main">
  <p:tag name="PA" val="v5.2.11"/>
</p:tagLst>
</file>

<file path=ppt/tags/tag496.xml><?xml version="1.0" encoding="utf-8"?>
<p:tagLst xmlns:p="http://schemas.openxmlformats.org/presentationml/2006/main">
  <p:tag name="PA" val="v5.2.11"/>
</p:tagLst>
</file>

<file path=ppt/tags/tag497.xml><?xml version="1.0" encoding="utf-8"?>
<p:tagLst xmlns:p="http://schemas.openxmlformats.org/presentationml/2006/main">
  <p:tag name="PA" val="v5.2.11"/>
</p:tagLst>
</file>

<file path=ppt/tags/tag498.xml><?xml version="1.0" encoding="utf-8"?>
<p:tagLst xmlns:p="http://schemas.openxmlformats.org/presentationml/2006/main">
  <p:tag name="PA" val="v5.2.11"/>
</p:tagLst>
</file>

<file path=ppt/tags/tag499.xml><?xml version="1.0" encoding="utf-8"?>
<p:tagLst xmlns:p="http://schemas.openxmlformats.org/presentationml/2006/main">
  <p:tag name="PA" val="v5.2.1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PA" val="v5.2.11"/>
</p:tagLst>
</file>

<file path=ppt/tags/tag501.xml><?xml version="1.0" encoding="utf-8"?>
<p:tagLst xmlns:p="http://schemas.openxmlformats.org/presentationml/2006/main">
  <p:tag name="PA" val="v5.2.11"/>
</p:tagLst>
</file>

<file path=ppt/tags/tag502.xml><?xml version="1.0" encoding="utf-8"?>
<p:tagLst xmlns:p="http://schemas.openxmlformats.org/presentationml/2006/main">
  <p:tag name="PA" val="v5.2.11"/>
</p:tagLst>
</file>

<file path=ppt/tags/tag503.xml><?xml version="1.0" encoding="utf-8"?>
<p:tagLst xmlns:p="http://schemas.openxmlformats.org/presentationml/2006/main">
  <p:tag name="PA" val="v5.2.11"/>
</p:tagLst>
</file>

<file path=ppt/tags/tag504.xml><?xml version="1.0" encoding="utf-8"?>
<p:tagLst xmlns:p="http://schemas.openxmlformats.org/presentationml/2006/main">
  <p:tag name="PA" val="v5.2.11"/>
</p:tagLst>
</file>

<file path=ppt/tags/tag505.xml><?xml version="1.0" encoding="utf-8"?>
<p:tagLst xmlns:p="http://schemas.openxmlformats.org/presentationml/2006/main">
  <p:tag name="PA" val="v5.2.11"/>
</p:tagLst>
</file>

<file path=ppt/tags/tag506.xml><?xml version="1.0" encoding="utf-8"?>
<p:tagLst xmlns:p="http://schemas.openxmlformats.org/presentationml/2006/main">
  <p:tag name="PA" val="v5.2.11"/>
</p:tagLst>
</file>

<file path=ppt/tags/tag507.xml><?xml version="1.0" encoding="utf-8"?>
<p:tagLst xmlns:p="http://schemas.openxmlformats.org/presentationml/2006/main">
  <p:tag name="PA" val="v5.2.11"/>
</p:tagLst>
</file>

<file path=ppt/tags/tag508.xml><?xml version="1.0" encoding="utf-8"?>
<p:tagLst xmlns:p="http://schemas.openxmlformats.org/presentationml/2006/main">
  <p:tag name="PA" val="v5.2.11"/>
</p:tagLst>
</file>

<file path=ppt/tags/tag509.xml><?xml version="1.0" encoding="utf-8"?>
<p:tagLst xmlns:p="http://schemas.openxmlformats.org/presentationml/2006/main">
  <p:tag name="PA" val="v5.2.1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PA" val="v5.2.11"/>
</p:tagLst>
</file>

<file path=ppt/tags/tag511.xml><?xml version="1.0" encoding="utf-8"?>
<p:tagLst xmlns:p="http://schemas.openxmlformats.org/presentationml/2006/main">
  <p:tag name="PA" val="v5.2.11"/>
</p:tagLst>
</file>

<file path=ppt/tags/tag512.xml><?xml version="1.0" encoding="utf-8"?>
<p:tagLst xmlns:p="http://schemas.openxmlformats.org/presentationml/2006/main">
  <p:tag name="PA" val="v5.2.11"/>
</p:tagLst>
</file>

<file path=ppt/tags/tag513.xml><?xml version="1.0" encoding="utf-8"?>
<p:tagLst xmlns:p="http://schemas.openxmlformats.org/presentationml/2006/main">
  <p:tag name="PA" val="v5.2.11"/>
</p:tagLst>
</file>

<file path=ppt/tags/tag514.xml><?xml version="1.0" encoding="utf-8"?>
<p:tagLst xmlns:p="http://schemas.openxmlformats.org/presentationml/2006/main">
  <p:tag name="PA" val="v5.2.11"/>
</p:tagLst>
</file>

<file path=ppt/tags/tag515.xml><?xml version="1.0" encoding="utf-8"?>
<p:tagLst xmlns:p="http://schemas.openxmlformats.org/presentationml/2006/main">
  <p:tag name="PA" val="v5.2.11"/>
</p:tagLst>
</file>

<file path=ppt/tags/tag516.xml><?xml version="1.0" encoding="utf-8"?>
<p:tagLst xmlns:p="http://schemas.openxmlformats.org/presentationml/2006/main">
  <p:tag name="PA" val="v5.2.11"/>
</p:tagLst>
</file>

<file path=ppt/tags/tag517.xml><?xml version="1.0" encoding="utf-8"?>
<p:tagLst xmlns:p="http://schemas.openxmlformats.org/presentationml/2006/main">
  <p:tag name="PA" val="v5.2.11"/>
</p:tagLst>
</file>

<file path=ppt/tags/tag518.xml><?xml version="1.0" encoding="utf-8"?>
<p:tagLst xmlns:p="http://schemas.openxmlformats.org/presentationml/2006/main">
  <p:tag name="PA" val="v5.2.11"/>
</p:tagLst>
</file>

<file path=ppt/tags/tag519.xml><?xml version="1.0" encoding="utf-8"?>
<p:tagLst xmlns:p="http://schemas.openxmlformats.org/presentationml/2006/main">
  <p:tag name="PA" val="v5.2.1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PA" val="v5.2.11"/>
</p:tagLst>
</file>

<file path=ppt/tags/tag521.xml><?xml version="1.0" encoding="utf-8"?>
<p:tagLst xmlns:p="http://schemas.openxmlformats.org/presentationml/2006/main">
  <p:tag name="PA" val="v5.2.11"/>
</p:tagLst>
</file>

<file path=ppt/tags/tag522.xml><?xml version="1.0" encoding="utf-8"?>
<p:tagLst xmlns:p="http://schemas.openxmlformats.org/presentationml/2006/main">
  <p:tag name="PA" val="v5.2.11"/>
</p:tagLst>
</file>

<file path=ppt/tags/tag523.xml><?xml version="1.0" encoding="utf-8"?>
<p:tagLst xmlns:p="http://schemas.openxmlformats.org/presentationml/2006/main">
  <p:tag name="PA" val="v5.2.11"/>
</p:tagLst>
</file>

<file path=ppt/tags/tag524.xml><?xml version="1.0" encoding="utf-8"?>
<p:tagLst xmlns:p="http://schemas.openxmlformats.org/presentationml/2006/main">
  <p:tag name="PA" val="v5.2.11"/>
</p:tagLst>
</file>

<file path=ppt/tags/tag525.xml><?xml version="1.0" encoding="utf-8"?>
<p:tagLst xmlns:p="http://schemas.openxmlformats.org/presentationml/2006/main">
  <p:tag name="PA" val="v5.2.11"/>
</p:tagLst>
</file>

<file path=ppt/tags/tag526.xml><?xml version="1.0" encoding="utf-8"?>
<p:tagLst xmlns:p="http://schemas.openxmlformats.org/presentationml/2006/main">
  <p:tag name="PA" val="v5.2.11"/>
</p:tagLst>
</file>

<file path=ppt/tags/tag527.xml><?xml version="1.0" encoding="utf-8"?>
<p:tagLst xmlns:p="http://schemas.openxmlformats.org/presentationml/2006/main">
  <p:tag name="PA" val="v5.2.11"/>
</p:tagLst>
</file>

<file path=ppt/tags/tag528.xml><?xml version="1.0" encoding="utf-8"?>
<p:tagLst xmlns:p="http://schemas.openxmlformats.org/presentationml/2006/main">
  <p:tag name="PA" val="v5.2.11"/>
</p:tagLst>
</file>

<file path=ppt/tags/tag529.xml><?xml version="1.0" encoding="utf-8"?>
<p:tagLst xmlns:p="http://schemas.openxmlformats.org/presentationml/2006/main">
  <p:tag name="PA" val="v5.2.1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PA" val="v5.2.11"/>
</p:tagLst>
</file>

<file path=ppt/tags/tag531.xml><?xml version="1.0" encoding="utf-8"?>
<p:tagLst xmlns:p="http://schemas.openxmlformats.org/presentationml/2006/main">
  <p:tag name="PA" val="v5.2.11"/>
</p:tagLst>
</file>

<file path=ppt/tags/tag532.xml><?xml version="1.0" encoding="utf-8"?>
<p:tagLst xmlns:p="http://schemas.openxmlformats.org/presentationml/2006/main">
  <p:tag name="PA" val="v5.2.11"/>
</p:tagLst>
</file>

<file path=ppt/tags/tag533.xml><?xml version="1.0" encoding="utf-8"?>
<p:tagLst xmlns:p="http://schemas.openxmlformats.org/presentationml/2006/main">
  <p:tag name="PA" val="v5.2.11"/>
</p:tagLst>
</file>

<file path=ppt/tags/tag534.xml><?xml version="1.0" encoding="utf-8"?>
<p:tagLst xmlns:p="http://schemas.openxmlformats.org/presentationml/2006/main">
  <p:tag name="PA" val="v5.2.11"/>
</p:tagLst>
</file>

<file path=ppt/tags/tag535.xml><?xml version="1.0" encoding="utf-8"?>
<p:tagLst xmlns:p="http://schemas.openxmlformats.org/presentationml/2006/main">
  <p:tag name="PA" val="v5.2.11"/>
</p:tagLst>
</file>

<file path=ppt/tags/tag53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3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3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3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1.xml><?xml version="1.0" encoding="utf-8"?>
<p:tagLst xmlns:p="http://schemas.openxmlformats.org/presentationml/2006/main">
  <p:tag name="COMMONDATA" val="eyJoZGlkIjoiZjA0MmQ4N2JlZDRkYTVmM2QxMDAwYTU3YTQ3MzY2OGUifQ==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5322</Words>
  <Application>WPS 演示</Application>
  <PresentationFormat>宽屏</PresentationFormat>
  <Paragraphs>935</Paragraphs>
  <Slides>76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115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思源黑体 CN Regular</vt:lpstr>
      <vt:lpstr>SimHei</vt:lpstr>
      <vt:lpstr>思源黑体 CN Bold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Comic Sans MS</vt:lpstr>
      <vt:lpstr>Times New Roman</vt:lpstr>
      <vt:lpstr>Times New Roman</vt:lpstr>
      <vt:lpstr>KaiTi</vt:lpstr>
      <vt:lpstr>GB Pinyinok-D</vt:lpstr>
      <vt:lpstr>Segoe Print</vt:lpstr>
      <vt:lpstr>思源黑体 CN Regular</vt:lpstr>
      <vt:lpstr>Aa日式标题字 (非商业使用)</vt:lpstr>
      <vt:lpstr>Cambria Math</vt:lpstr>
      <vt:lpstr>Aharoni</vt:lpstr>
      <vt:lpstr>Yu Gothic UI Semibold</vt:lpstr>
      <vt:lpstr>方正喵呜体</vt:lpstr>
      <vt:lpstr>思源黑体</vt:lpstr>
      <vt:lpstr>Helvetica Light</vt:lpstr>
      <vt:lpstr>华光隶书_CNKI</vt:lpstr>
      <vt:lpstr>Helvetica</vt:lpstr>
      <vt:lpstr>Source Han Sans CN</vt:lpstr>
      <vt:lpstr>FangSong</vt:lpstr>
      <vt:lpstr>Helvetica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WPS_1667472681</cp:lastModifiedBy>
  <cp:revision>198</cp:revision>
  <dcterms:created xsi:type="dcterms:W3CDTF">2019-06-19T02:08:00Z</dcterms:created>
  <dcterms:modified xsi:type="dcterms:W3CDTF">2022-11-04T15:55:20Z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F6196144EC7348F5950E72E32A09F7A5</vt:lpwstr>
  </property>
</Properties>
</file>